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2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7AE-76A9-4251-8047-8316BB16BCD9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2806-3544-433F-8D8F-DEA78B03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7AE-76A9-4251-8047-8316BB16BCD9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2806-3544-433F-8D8F-DEA78B03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7AE-76A9-4251-8047-8316BB16BCD9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2806-3544-433F-8D8F-DEA78B03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7AE-76A9-4251-8047-8316BB16BCD9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2806-3544-433F-8D8F-DEA78B03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7AE-76A9-4251-8047-8316BB16BCD9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2806-3544-433F-8D8F-DEA78B03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7AE-76A9-4251-8047-8316BB16BCD9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2806-3544-433F-8D8F-DEA78B03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7AE-76A9-4251-8047-8316BB16BCD9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2806-3544-433F-8D8F-DEA78B03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7AE-76A9-4251-8047-8316BB16BCD9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2806-3544-433F-8D8F-DEA78B03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7AE-76A9-4251-8047-8316BB16BCD9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2806-3544-433F-8D8F-DEA78B03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7AE-76A9-4251-8047-8316BB16BCD9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2806-3544-433F-8D8F-DEA78B03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F7AE-76A9-4251-8047-8316BB16BCD9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2806-3544-433F-8D8F-DEA78B03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F7AE-76A9-4251-8047-8316BB16BCD9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2806-3544-433F-8D8F-DEA78B03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50;6\Desktop\&#1055;&#1077;&#1088;&#1096;&#1080;&#1081;%20&#1091;&#1088;&#1086;&#1082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09356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02624" cy="2952327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ВІДДАНІСТЮ УКРАЇНІ В СЕРЦІ!</a:t>
            </a:r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			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789040"/>
            <a:ext cx="4248472" cy="2088232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Перший урок у 2-а класі</a:t>
            </a:r>
          </a:p>
          <a:p>
            <a:endParaRPr lang="uk-UA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31265766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5" y="0"/>
            <a:ext cx="90873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200800" cy="252028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Вже час минув, і сторінки перегорнулись,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Євромайданових і листопадових  подій,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 для нас, як очевидців не забулось,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стільки залишилося ще нездійсненних мрій…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13_kiev_v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878" y="3429000"/>
            <a:ext cx="5026378" cy="2697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31265766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5" y="0"/>
            <a:ext cx="90873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344816" cy="2088232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Розчленували кати Україну,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Вже не квітують на Сході поля,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Вже там не голубить мати дитину,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Плаче і стогне донбаська земля.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Admin\Desktop\sunflower_fields_by_radojavor-d9anp7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12976"/>
            <a:ext cx="511256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31265766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5" y="0"/>
            <a:ext cx="9087345" cy="6858000"/>
          </a:xfrm>
          <a:prstGeom prst="rect">
            <a:avLst/>
          </a:prstGeom>
          <a:noFill/>
        </p:spPr>
      </p:pic>
      <p:pic>
        <p:nvPicPr>
          <p:cNvPr id="8194" name="Picture 2" descr="C:\Users\Admin\Desktop\kristina_zagarina_molitva_za_ukra_n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488832" cy="51845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ерший уро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3-09-01_14-53-30-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17032"/>
            <a:ext cx="4572000" cy="3140968"/>
          </a:xfrm>
          <a:prstGeom prst="rect">
            <a:avLst/>
          </a:prstGeom>
        </p:spPr>
      </p:pic>
      <p:pic>
        <p:nvPicPr>
          <p:cNvPr id="3" name="Рисунок 2" descr="изображение_viber_2023-09-01_14-53-30-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924944"/>
            <a:ext cx="3131840" cy="1872208"/>
          </a:xfrm>
          <a:prstGeom prst="rect">
            <a:avLst/>
          </a:prstGeom>
        </p:spPr>
      </p:pic>
      <p:pic>
        <p:nvPicPr>
          <p:cNvPr id="4" name="Рисунок 3" descr="изображение_viber_2023-09-01_14-53-30-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0" cy="31918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31265766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4" y="0"/>
            <a:ext cx="89798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6336704" cy="511256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ПЕРШЕ НАШЕ СЛОВО З НАМИ ПОВСЯКЧАС,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МАТИ - УКРАЇНО, ТИ ОДНА У НАС!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НИВИ І ДІБРОВИ,  І САДІВ ОКРАС -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РІДНА МАТИ - БАТЬКІВЩИНО,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ТИ Ж ОДНА У НАС!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 smtClean="0"/>
              <a:t>М.</a:t>
            </a:r>
            <a:r>
              <a:rPr lang="ru-RU" sz="3200" dirty="0" smtClean="0"/>
              <a:t> </a:t>
            </a:r>
            <a:r>
              <a:rPr lang="ru-RU" sz="2400" dirty="0" err="1" smtClean="0"/>
              <a:t>Сингаївський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31265766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88832" cy="5400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ЛЕГЕНДА ПРО УКРАЇНУ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Якось Господь Бог вирішив наділити дітей світу талантами. Французи вибрали елегантність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красу, угорці - любов до господарювання, німці - дисципліну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порядок, поляки - здатність до торгівлі, італійці одержали хист до музики... Обдарувавши всіх, підвівся Господь Бог зі святого трону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раптом побачив у куточку дівчину. Вона була боса, одягнута у вишиванку, руса коса переплетена синьою стрічкою, на голові мала вінок із червоної калини.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Хто ти? Чого плачеш? - запитав Господь.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Я - Україна, а плачу, бо стогне моя земля від пролитої крові й пожеж. Сини мої на чужині, на чужій роботі, вороги знущаються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людей, у своїй хаті немає правди й волі.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Чого ж ти не підійшла до мене раніше? Я всі таланти роздав.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 же допомогти тобі?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Дівчина хотіла вже йти, та Господь Бог, піднявши правицю, зупинив її.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Є у мене неоціненний дар, який уславить тебе на цілий світ. Це - пісня.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Узяла дівчина-Україна дарунок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міцно притиснула його до серця.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Поклонилася низенько Всевишньому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 ясним обличчям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вірою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понесла пісню в народ.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131265766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734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836712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 історія творилася віками,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нині Київ – Град іще стоїть і буде височіти,</a:t>
            </a:r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О! Україно – рідна моя ненько, </a:t>
            </a:r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Нехай історія твоя віками буде жити!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6" name="Picture 4" descr="C:\Users\Admin\Desktop\киевская.рус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08920"/>
            <a:ext cx="6552728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31265766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5" y="0"/>
            <a:ext cx="90873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44816" cy="1512168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В її піснях, легендах, оповідках,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Літописах – історія жива,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Вона – немов ріка, яка не просихає,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Яка глибока і не видно дна.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min\Desktop\1424973594_img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207" y="2420938"/>
            <a:ext cx="4895849" cy="367188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31265766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5" y="0"/>
            <a:ext cx="90873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2" cy="2016224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Люблю її ліси, гаї, шумні діброви</a:t>
            </a:r>
            <a:br>
              <a:rPr lang="uk-UA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Люблю поля, блакитні небеса, </a:t>
            </a:r>
            <a:br>
              <a:rPr lang="uk-UA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Поглянь на ці святі місця – дитино,</a:t>
            </a:r>
            <a:br>
              <a:rPr lang="uk-UA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 є ще на землі така краса?</a:t>
            </a:r>
            <a:br>
              <a:rPr lang="uk-UA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maki-nebo-oblaka-pejzazh-polya-179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3069308"/>
            <a:ext cx="5545162" cy="28799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31265766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73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8792" cy="187220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Україна – це козацький край,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Мальовничі села наче справжній рай, 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Пісня лине солов'їна, дзвони б'ють,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Козаків з походів їх кохані ждуть…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942" y="2708275"/>
            <a:ext cx="5573354" cy="34178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31265766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5" y="0"/>
            <a:ext cx="90873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44816" cy="208823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Вставай народе! За волю та правду борись,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Ніколи народе, катам не корись.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Грушевський, Петлюра – ось наші сини,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вільну Вкраїну стояли вони.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068960"/>
            <a:ext cx="4968552" cy="305720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31265766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5" y="0"/>
            <a:ext cx="90873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44816" cy="223224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- Україна, я буду щаслива, 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волю та правду борюсь,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скільки б мене не гнули додолу, 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Ніколи,  нікому я не скорюсь.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1440066430_stosunki-po-kozack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4824536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79</Words>
  <Application>Microsoft Office PowerPoint</Application>
  <PresentationFormat>Экран (4:3)</PresentationFormat>
  <Paragraphs>16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 ВІДДАНІСТЮ УКРАЇНІ В СЕРЦІ!                         </vt:lpstr>
      <vt:lpstr>ПЕРШЕ НАШЕ СЛОВО З НАМИ ПОВСЯКЧАС,  МАТИ - УКРАЇНО, ТИ ОДНА У НАС!  НИВИ І ДІБРОВИ,  І САДІВ ОКРАС -   РІДНА МАТИ - БАТЬКІВЩИНО,  ТИ Ж ОДНА У НАС!  М. Сингаївський</vt:lpstr>
      <vt:lpstr>ЛЕГЕНДА ПРО УКРАЇНУ Якось Господь Бог вирішив наділити дітей світу талантами. Французи вибрали елегантність i красу, угорці - любов до господарювання, німці - дисципліну i порядок, поляки - здатність до торгівлі, італійці одержали хист до музики... Обдарувавши всіх, підвівся Господь Бог зі святого трону i раптом побачив у куточку дівчину. Вона була боса, одягнута у вишиванку, руса коса переплетена синьою стрічкою, на голові мала вінок із червоної калини. - Хто ти? Чого плачеш? - запитав Господь. - Я - Україна, а плачу, бо стогне моя земля від пролитої крові й пожеж. Сини мої на чужині, на чужій роботі, вороги знущаються з людей, у своїй хаті немає правди й волі. - Чого ж ти не підійшла до мене раніше? Я всі таланти роздав.  Як же допомогти тобі? Дівчина хотіла вже йти, та Господь Бог, піднявши правицю, зупинив її. - Є у мене неоціненний дар, який уславить тебе на цілий світ. Це - пісня. Узяла дівчина-Україна дарунок i міцно притиснула його до серця.  Поклонилася низенько Всевишньому i з ясним обличчям i вірою  понесла пісню в народ. </vt:lpstr>
      <vt:lpstr> </vt:lpstr>
      <vt:lpstr>В її піснях, легендах, оповідках, Літописах – історія жива, Вона – немов ріка, яка не просихає, Яка глибока і не видно дна. </vt:lpstr>
      <vt:lpstr>Люблю її ліси, гаї, шумні діброви Люблю поля, блакитні небеса,  Поглянь на ці святі місця – дитино, Де є ще на землі така краса?  </vt:lpstr>
      <vt:lpstr>Україна – це козацький край, Мальовничі села наче справжній рай,  Пісня лине солов'їна, дзвони б'ють, Козаків з походів їх кохані ждуть… </vt:lpstr>
      <vt:lpstr>Вставай народе! За волю та правду борись, Ніколи народе, катам не корись. Грушевський, Петлюра – ось наші сини, За вільну Вкраїну стояли вони.</vt:lpstr>
      <vt:lpstr>Я - Україна, я буду щаслива,  За волю та правду борюсь, І скільки б мене не гнули додолу,  Ніколи,  нікому я не скорюсь.</vt:lpstr>
      <vt:lpstr>Вже час минув, і сторінки перегорнулись, Євромайданових і листопадових  подій, Але для нас, як очевидців не забулось, І стільки залишилося ще нездійсненних мрій…</vt:lpstr>
      <vt:lpstr>Розчленували кати Україну,  Вже не квітують на Сході поля, Вже там не голубить мати дитину, Плаче і стогне донбаська земля.  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УКРАЇНОЮ В СЕРЦІ!</dc:title>
  <dc:creator>Admin</dc:creator>
  <cp:lastModifiedBy>ПК6</cp:lastModifiedBy>
  <cp:revision>30</cp:revision>
  <dcterms:created xsi:type="dcterms:W3CDTF">2016-06-15T12:36:44Z</dcterms:created>
  <dcterms:modified xsi:type="dcterms:W3CDTF">2023-09-01T11:57:36Z</dcterms:modified>
</cp:coreProperties>
</file>