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1" r:id="rId3"/>
    <p:sldId id="259" r:id="rId4"/>
    <p:sldId id="260" r:id="rId5"/>
    <p:sldId id="261" r:id="rId6"/>
    <p:sldId id="262" r:id="rId7"/>
    <p:sldId id="264" r:id="rId8"/>
    <p:sldId id="279" r:id="rId9"/>
    <p:sldId id="263" r:id="rId10"/>
    <p:sldId id="265" r:id="rId11"/>
    <p:sldId id="268" r:id="rId12"/>
    <p:sldId id="267" r:id="rId13"/>
    <p:sldId id="266" r:id="rId14"/>
    <p:sldId id="269" r:id="rId15"/>
    <p:sldId id="270" r:id="rId16"/>
    <p:sldId id="280" r:id="rId17"/>
    <p:sldId id="271" r:id="rId18"/>
    <p:sldId id="272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AAC00-CC84-420A-BF9C-92AF976C498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A924D-F9D6-4871-8C32-AEF5A4288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7867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A924D-F9D6-4871-8C32-AEF5A4288B8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4899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A924D-F9D6-4871-8C32-AEF5A4288B8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0937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A924D-F9D6-4871-8C32-AEF5A4288B8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540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458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57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646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931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748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926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488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11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45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349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396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D0AD0-054F-4620-B344-7927CAFB570B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1A9AD-496A-4098-B8BF-319BD30DC6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952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18820" y="5074376"/>
            <a:ext cx="9144000" cy="1655762"/>
          </a:xfrm>
        </p:spPr>
        <p:txBody>
          <a:bodyPr/>
          <a:lstStyle/>
          <a:p>
            <a:endParaRPr lang="en-US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54657" y="570665"/>
            <a:ext cx="8465715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ru-RU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Єдиний</a:t>
            </a:r>
            <a:r>
              <a:rPr lang="ru-RU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урок </a:t>
            </a:r>
          </a:p>
          <a:p>
            <a:pPr algn="r"/>
            <a:r>
              <a:rPr lang="ru-RU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 2-А </a:t>
            </a:r>
            <a:r>
              <a:rPr lang="ru-RU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класі</a:t>
            </a:r>
            <a:endParaRPr lang="ru-RU" sz="8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ru-RU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</a:t>
            </a:r>
            <a:r>
              <a:rPr lang="ru-RU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Безпечна</a:t>
            </a:r>
            <a:r>
              <a:rPr lang="ru-RU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дорога </a:t>
            </a:r>
          </a:p>
          <a:p>
            <a:r>
              <a:rPr lang="ru-RU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додому</a:t>
            </a:r>
            <a:r>
              <a:rPr lang="ru-RU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»</a:t>
            </a:r>
            <a:endParaRPr lang="ru-RU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2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439" y="-254307"/>
            <a:ext cx="105156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/>
            </a:r>
            <a:br>
              <a:rPr lang="en-US" dirty="0"/>
            </a:br>
            <a:r>
              <a:rPr lang="uk-UA" sz="4000" b="1" dirty="0"/>
              <a:t>Обходити тролейбуси та автобуси позаду, але не поспішати</a:t>
            </a:r>
            <a:r>
              <a:rPr lang="uk-UA" dirty="0"/>
              <a:t>.</a:t>
            </a:r>
            <a:endParaRPr lang="en-US" dirty="0"/>
          </a:p>
        </p:txBody>
      </p:sp>
      <p:pic>
        <p:nvPicPr>
          <p:cNvPr id="5122" name="Picture 2" descr="Картинки &quot;Как обходить автобус, троллейбус, трамвай&quot; (8 фото) 🔥 Прикольные  картинки и юм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7290" y="1250720"/>
            <a:ext cx="7226710" cy="568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979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4402"/>
            <a:ext cx="10515600" cy="68201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uk-UA" sz="3600" b="1" dirty="0"/>
              <a:t>Обходити трамвай треба попереду, але не поспішати</a:t>
            </a:r>
            <a:endParaRPr lang="en-US" sz="3600" b="1" dirty="0"/>
          </a:p>
        </p:txBody>
      </p:sp>
      <p:pic>
        <p:nvPicPr>
          <p:cNvPr id="6146" name="Picture 2" descr="Який вид транспорту треба оминати спереду. Як перейти дорогу, вийшовши з  автобуса. Автомобілі завжди повинні поступатися дорогою пішохода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7317" y="1297858"/>
            <a:ext cx="6481496" cy="541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748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451" y="-254307"/>
            <a:ext cx="10515600" cy="1325563"/>
          </a:xfrm>
        </p:spPr>
        <p:txBody>
          <a:bodyPr>
            <a:normAutofit/>
          </a:bodyPr>
          <a:lstStyle/>
          <a:p>
            <a:r>
              <a:rPr lang="uk-UA" sz="3600" b="1" dirty="0"/>
              <a:t>Не можна кататися з </a:t>
            </a:r>
            <a:r>
              <a:rPr lang="uk-UA" sz="3600" b="1" dirty="0" err="1"/>
              <a:t>гірки</a:t>
            </a:r>
            <a:r>
              <a:rPr lang="uk-UA" sz="3600" b="1" dirty="0"/>
              <a:t> на дорогу.</a:t>
            </a:r>
            <a:endParaRPr lang="en-US" sz="3600" b="1" dirty="0"/>
          </a:p>
        </p:txBody>
      </p:sp>
      <p:pic>
        <p:nvPicPr>
          <p:cNvPr id="4098" name="Picture 2" descr="ЖИТТЯ І ЗДОРОВ'Я ЛЮДИНИ. ДОСЛІДЖУЄМО РИЗИКИ І НЕБЕЗПЕКИ (параграфи 1-2) |  Тест з основ зров'я – «На Урок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451" y="1879663"/>
            <a:ext cx="8350046" cy="480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724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/>
              <a:t>Обережно обходити транспорт, який стоїть</a:t>
            </a:r>
            <a:r>
              <a:rPr lang="uk-UA" sz="3600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Зупинка — місце підвищеної небезпеки - Підручник з Основ здоров'я. 5 клас.  Бех - Нова програм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7354" y="1469462"/>
            <a:ext cx="7728156" cy="516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64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 smtClean="0"/>
              <a:t>Де ми можемо переходити дорогу?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148" y="1135711"/>
            <a:ext cx="7639665" cy="572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02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 smtClean="0"/>
              <a:t>Де і як ми можемо переходити дорогу?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896" y="11430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444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изображение_viber_2023-11-17_10-30-13-9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 smtClean="0"/>
              <a:t>Де ми можемо переходити дорогу?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955" y="1144997"/>
            <a:ext cx="7627269" cy="571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2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 smtClean="0"/>
              <a:t>Де ми можемо переходити дорогу?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969" y="1106930"/>
            <a:ext cx="7678089" cy="575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747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 smtClean="0"/>
              <a:t>Як правильно переходити дорогу?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3" t="7853" r="5638" b="8212"/>
          <a:stretch/>
        </p:blipFill>
        <p:spPr>
          <a:xfrm>
            <a:off x="387960" y="1469462"/>
            <a:ext cx="9817924" cy="538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635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изображение_viber_2023-11-17_10-30-13-8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 smtClean="0"/>
              <a:t>Як правильно переходити дорогу?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4" t="12165" r="2909" b="13178"/>
          <a:stretch/>
        </p:blipFill>
        <p:spPr>
          <a:xfrm>
            <a:off x="309716" y="1469462"/>
            <a:ext cx="9910917" cy="51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41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 smtClean="0"/>
              <a:t>Як правильно переходити дорогу?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21" t="12900" r="3124" b="11549"/>
          <a:stretch/>
        </p:blipFill>
        <p:spPr>
          <a:xfrm>
            <a:off x="294467" y="1469462"/>
            <a:ext cx="9949912" cy="538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540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бережи своє життя! Дотримуйся правил дорожнього руху!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462" y="1165122"/>
            <a:ext cx="7634596" cy="555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739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изображение_viber_2023-11-17_10-30-13-9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247" y="1527498"/>
            <a:ext cx="5040663" cy="3493953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школа і будинки,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 ми живемо,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розташовані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біля дороги.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проїжджій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b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рухається транспорт. Які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транспортні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рухатись? </a:t>
            </a:r>
            <a:r>
              <a:rPr lang="en-US" sz="3600" i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  <a:cs typeface="Times New Roman" panose="02020603050405020304" pitchFamily="18" charset="0"/>
              </a:rPr>
              <a:t/>
            </a:r>
            <a:br>
              <a:rPr lang="en-US" sz="3600" i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  <a:cs typeface="Times New Roman" panose="02020603050405020304" pitchFamily="18" charset="0"/>
              </a:rPr>
            </a:b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 вздовж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проїжджої</a:t>
            </a:r>
            <a:b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 – тротуар.</a:t>
            </a:r>
            <a:b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чого він необхідний?</a:t>
            </a:r>
            <a:endParaRPr lang="en-US" sz="3600" i="1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4910" y="272134"/>
            <a:ext cx="6535280" cy="626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9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2692" y="-565689"/>
            <a:ext cx="5448946" cy="8237349"/>
          </a:xfrm>
        </p:spPr>
        <p:txBody>
          <a:bodyPr>
            <a:normAutofit/>
          </a:bodyPr>
          <a:lstStyle/>
          <a:p>
            <a: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Ані транспорт, ані пішоходи не заважають одне одному. Це тому,</a:t>
            </a:r>
            <a:b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що є чіткі правила, для всіх учасників </a:t>
            </a:r>
            <a:b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дорожнього руху. Порушуючи ці правила,</a:t>
            </a:r>
            <a:b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ми наражаємо себе на небезпеку. Якою ж має бути наша поведінка на дорозі? </a:t>
            </a:r>
            <a:r>
              <a:rPr lang="uk-UA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(Безпечною.)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21" t="4746" r="5858" b="10508"/>
          <a:stretch/>
        </p:blipFill>
        <p:spPr>
          <a:xfrm>
            <a:off x="216977" y="573437"/>
            <a:ext cx="7175715" cy="569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22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7075" y="1322640"/>
            <a:ext cx="739455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Що</a:t>
            </a:r>
            <a:r>
              <a:rPr lang="ru-RU" sz="8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ж </a:t>
            </a:r>
            <a:r>
              <a:rPr lang="ru-RU" sz="88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таке</a:t>
            </a:r>
            <a:r>
              <a:rPr lang="ru-RU" sz="8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88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безпека</a:t>
            </a:r>
            <a:r>
              <a:rPr lang="ru-RU" sz="8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ru-RU" sz="8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2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445" y="158924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/>
              <a:t>Безпека –</a:t>
            </a:r>
            <a:r>
              <a:rPr lang="uk-UA" i="1" dirty="0"/>
              <a:t> </a:t>
            </a:r>
            <a:r>
              <a:rPr lang="uk-UA" b="1" i="1" dirty="0"/>
              <a:t>це стан, при якому ніщо кому - небудь  або чому-небудь не загрожує.  </a:t>
            </a:r>
            <a:r>
              <a:rPr lang="uk-UA" i="1" dirty="0"/>
              <a:t>До категорії підвищеного ризику належать діти від 5 до 9 років. Ці діти енергійні, прагнуть до самостійності, але часто не в змозі забезпечити власну безпеку. Особливо, коли повертаються зі школи </a:t>
            </a:r>
            <a:r>
              <a:rPr lang="uk-UA" i="1" dirty="0" smtClean="0"/>
              <a:t>додому!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6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91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изображение_viber_2023-11-17_10-30-13-9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50606" y="155115"/>
            <a:ext cx="9144000" cy="1655762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Не можна перебігати вулицю перед транспортом</a:t>
            </a:r>
            <a:endParaRPr lang="en-US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3957" y="1401097"/>
            <a:ext cx="7041165" cy="545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316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161</Words>
  <Application>Microsoft Office PowerPoint</Application>
  <PresentationFormat>Произвольный</PresentationFormat>
  <Paragraphs>24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-Наша школа і будинки,  в яких ми живемо,  розташовані біля дороги.  По проїжджій частині  рухається транспорт. Які транспортні засоби  можуть там рухатись?  - А вздовж проїжджої  частини – тротуар.  Для чого він необхідний?</vt:lpstr>
      <vt:lpstr>Ані транспорт, ані пішоходи не заважають одне одному. Це тому,  що є чіткі правила, для всіх учасників  дорожнього руху. Порушуючи ці правила,  ми наражаємо себе на небезпеку. Якою ж має бути наша поведінка на дорозі? (Безпечною.) </vt:lpstr>
      <vt:lpstr>Слайд 5</vt:lpstr>
      <vt:lpstr>Безпека – це стан, при якому ніщо кому - небудь  або чому-небудь не загрожує.  До категорії підвищеного ризику належать діти від 5 до 9 років. Ці діти енергійні, прагнуть до самостійності, але часто не в змозі забезпечити власну безпеку. Особливо, коли повертаються зі школи додому! </vt:lpstr>
      <vt:lpstr>Слайд 7</vt:lpstr>
      <vt:lpstr>Слайд 8</vt:lpstr>
      <vt:lpstr> </vt:lpstr>
      <vt:lpstr> Обходити тролейбуси та автобуси позаду, але не поспішати.</vt:lpstr>
      <vt:lpstr> Обходити трамвай треба попереду, але не поспішати</vt:lpstr>
      <vt:lpstr>Не можна кататися з гірки на дорогу.</vt:lpstr>
      <vt:lpstr>Обережно обходити транспорт, який стоїть. </vt:lpstr>
      <vt:lpstr>Де ми можемо переходити дорогу? </vt:lpstr>
      <vt:lpstr>Де і як ми можемо переходити дорогу? </vt:lpstr>
      <vt:lpstr>Слайд 16</vt:lpstr>
      <vt:lpstr>Де ми можемо переходити дорогу? </vt:lpstr>
      <vt:lpstr>Де ми можемо переходити дорогу? </vt:lpstr>
      <vt:lpstr>Як правильно переходити дорогу? </vt:lpstr>
      <vt:lpstr>Як правильно переходити дорогу? </vt:lpstr>
      <vt:lpstr>Як правильно переходити дорогу? 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Deniska Si4ev</dc:creator>
  <cp:lastModifiedBy>ПК6</cp:lastModifiedBy>
  <cp:revision>23</cp:revision>
  <dcterms:created xsi:type="dcterms:W3CDTF">2022-11-15T11:16:57Z</dcterms:created>
  <dcterms:modified xsi:type="dcterms:W3CDTF">2023-11-17T08:36:04Z</dcterms:modified>
</cp:coreProperties>
</file>