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docProps/app.xml" ContentType="application/vnd.openxmlformats-officedocument.extended-properties+xml"/>
  <Override PartName="/docProps/core.xml" ContentType="application/vnd.openxmlformats-package.core-properties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Default Extension="png" ContentType="image/png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docProps/custom.xml" ContentType="application/vnd.openxmlformats-officedocument.custom-properties+xml"/>
</Types>
</file>

<file path=_rels/.rels><?xml version="1.0" encoding="UTF-8" standalone="yes"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officeDocument/2006/relationships/extended-properties" Target="docProps/app.xml"/><Relationship Id="rId3" Type="http://schemas.openxmlformats.org/package/2006/relationships/metadata/core-properties" Target="docProps/core.xml"/><Relationship Id="rId4" Type="http://schemas.openxmlformats.org/officeDocument/2006/relationships/custom-properties" Target="docProps/custom.xml"/>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</p:sldIdLst>
  <p:sldSz cx="12192000" cy="6858000"/>
  <p:notesSz cx="12192000" cy="6858000"/>
  <p:defaultTextStyle>
    <a:defPPr>
      <a:defRPr kern="0"/>
    </a:def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78" d="100"/>
          <a:sy n="78" d="100"/>
        </p:scale>
        <p:origin x="-1536" y="-84"/>
      </p:cViewPr>
      <p:guideLst>
        <p:guide orient="horz" pos="2880"/>
        <p:guide pos="216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theme" Target="theme/theme1.xml"/><Relationship Id="rId3" Type="http://schemas.openxmlformats.org/officeDocument/2006/relationships/viewProps" Target="viewProps.xml"/><Relationship Id="rId4" Type="http://schemas.openxmlformats.org/officeDocument/2006/relationships/presProps" Target="presProps.xml"/><Relationship Id="rId5" Type="http://schemas.openxmlformats.org/officeDocument/2006/relationships/tableStyles" Target="tableStyles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/Relationships>

</file>

<file path=ppt/slideLayouts/_rels/slideLayout1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2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3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
</file>

<file path=ppt/slideLayouts/_rels/slideLayout4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_rels/slideLayout5.xml.rels><?xml version="1.0" encoding="UTF-8" standalone="yes"?>
<Relationships xmlns="http://schemas.openxmlformats.org/package/2006/relationships"><Relationship Id="rId1" Type="http://schemas.openxmlformats.org/officeDocument/2006/relationships/slideMaster" Target="../slideMasters/slideMaster1.xml"/>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ctrTitle"/>
          </p:nvPr>
        </p:nvSpPr>
        <p:spPr>
          <a:xfrm>
            <a:off x="914400" y="2125980"/>
            <a:ext cx="10363200" cy="14401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rgbClr val="4471C4"/>
                </a:solidFill>
                <a:latin typeface="Comic Sans MS"/>
                <a:cs typeface="Comic Sans M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subTitle" idx="4"/>
          </p:nvPr>
        </p:nvSpPr>
        <p:spPr>
          <a:xfrm>
            <a:off x="1828800" y="3840480"/>
            <a:ext cx="8534400" cy="17145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rgbClr val="4471C4"/>
                </a:solidFill>
                <a:latin typeface="Comic Sans MS"/>
                <a:cs typeface="Comic Sans M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/>
        <p:txBody>
          <a:bodyPr lIns="0" tIns="0" rIns="0" bIns="0"/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 showMasterSp="0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17" name="bg object 17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096287" y="597645"/>
            <a:ext cx="8900414" cy="6260353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rgbClr val="4471C4"/>
                </a:solidFill>
                <a:latin typeface="Comic Sans MS"/>
                <a:cs typeface="Comic Sans M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idx="2" sz="half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idx="3" sz="half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6" name="Holder 6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7" name="Holder 7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200" b="0" i="0">
                <a:solidFill>
                  <a:srgbClr val="4471C4"/>
                </a:solidFill>
                <a:latin typeface="Comic Sans MS"/>
                <a:cs typeface="Comic Sans M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5" name="Holder 5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idx="5" sz="quarter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dt" idx="6" sz="half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4" name="Holder 4"/>
          <p:cNvSpPr>
            <a:spLocks noGrp="1"/>
          </p:cNvSpPr>
          <p:nvPr>
            <p:ph type="sldNum" idx="7" sz="quarter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theme" Target="../theme/theme1.xml"/><Relationship Id="rId7" Type="http://schemas.openxmlformats.org/officeDocument/2006/relationships/image" Target="../media/image1.png"/>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bg object 16"/>
          <p:cNvPicPr/>
          <p:nvPr/>
        </p:nvPicPr>
        <p:blipFill>
          <a:blip r:embed="rId7" cstate="print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Holder 2"/>
          <p:cNvSpPr>
            <a:spLocks noGrp="1"/>
          </p:cNvSpPr>
          <p:nvPr>
            <p:ph type="title"/>
          </p:nvPr>
        </p:nvSpPr>
        <p:spPr>
          <a:xfrm>
            <a:off x="1383079" y="1346720"/>
            <a:ext cx="4979035" cy="24638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sz="3200" b="0" i="0">
                <a:solidFill>
                  <a:srgbClr val="4471C4"/>
                </a:solidFill>
                <a:latin typeface="Comic Sans MS"/>
                <a:cs typeface="Comic Sans MS"/>
              </a:defRPr>
            </a:lvl1pPr>
          </a:lstStyle>
          <a:p/>
        </p:txBody>
      </p:sp>
      <p:sp>
        <p:nvSpPr>
          <p:cNvPr id="3" name="Holder 3"/>
          <p:cNvSpPr>
            <a:spLocks noGrp="1"/>
          </p:cNvSpPr>
          <p:nvPr>
            <p:ph type="body" idx="1"/>
          </p:nvPr>
        </p:nvSpPr>
        <p:spPr>
          <a:xfrm>
            <a:off x="728802" y="1711604"/>
            <a:ext cx="5294630" cy="4266565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 b="0" i="0">
                <a:solidFill>
                  <a:schemeClr val="tx1"/>
                </a:solidFill>
              </a:defRPr>
            </a:lvl1pPr>
          </a:lstStyle>
          <a:p/>
        </p:txBody>
      </p:sp>
      <p:sp>
        <p:nvSpPr>
          <p:cNvPr id="4" name="Holder 4"/>
          <p:cNvSpPr>
            <a:spLocks noGrp="1"/>
          </p:cNvSpPr>
          <p:nvPr>
            <p:ph type="ftr" idx="5" sz="quarter"/>
          </p:nvPr>
        </p:nvSpPr>
        <p:spPr>
          <a:xfrm>
            <a:off x="4145280" y="6377940"/>
            <a:ext cx="390144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/>
        </p:txBody>
      </p:sp>
      <p:sp>
        <p:nvSpPr>
          <p:cNvPr id="5" name="Holder 5"/>
          <p:cNvSpPr>
            <a:spLocks noGrp="1"/>
          </p:cNvSpPr>
          <p:nvPr>
            <p:ph type="dt" idx="6" sz="half"/>
          </p:nvPr>
        </p:nvSpPr>
        <p:spPr>
          <a:xfrm>
            <a:off x="60960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</a:fld>
          </a:p>
        </p:txBody>
      </p:sp>
      <p:sp>
        <p:nvSpPr>
          <p:cNvPr id="6" name="Holder 6"/>
          <p:cNvSpPr>
            <a:spLocks noGrp="1"/>
          </p:cNvSpPr>
          <p:nvPr>
            <p:ph type="sldNum" idx="7" sz="quarter"/>
          </p:nvPr>
        </p:nvSpPr>
        <p:spPr>
          <a:xfrm>
            <a:off x="8778240" y="6377940"/>
            <a:ext cx="2804160" cy="34290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#</a:t>
            </a:fld>
          </a:p>
        </p:txBody>
      </p:sp>
    </p:spTree>
  </p:cSld>
  <p:clrMap folHlink="folHlink" hlink="hlink" accent1="accent1" accent2="accent2" accent3="accent3" accent4="accent4" accent5="accent5" accent6="accent6" tx2="dk2" bg2="lt2" tx1="dk1" bg1="lt1"/>
  <p:sldLayoutIdLst>
    <p:sldLayoutId id="2147483661" r:id="rId1"/>
    <p:sldLayoutId id="2147483662" r:id="rId2"/>
    <p:sldLayoutId id="2147483663" r:id="rId3"/>
    <p:sldLayoutId id="2147483664" r:id="rId4"/>
    <p:sldLayoutId id="2147483665" r:id="rId5"/>
  </p:sldLayoutIdLst>
  <p:txStyles>
    <p:titleStyle>
      <a:lvl1pPr>
        <a:defRPr>
          <a:latin typeface="+mj-lt"/>
          <a:ea typeface="+mj-ea"/>
          <a:cs typeface="+mj-cs"/>
        </a:defRPr>
      </a:lvl1pPr>
    </p:titleStyle>
    <p:body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bodyStyle>
    <p:otherStyle>
      <a:lvl1pPr marL="0">
        <a:defRPr>
          <a:latin typeface="+mn-lt"/>
          <a:ea typeface="+mn-ea"/>
          <a:cs typeface="+mn-cs"/>
        </a:defRPr>
      </a:lvl1pPr>
      <a:lvl2pPr marL="457200">
        <a:defRPr>
          <a:latin typeface="+mn-lt"/>
          <a:ea typeface="+mn-ea"/>
          <a:cs typeface="+mn-cs"/>
        </a:defRPr>
      </a:lvl2pPr>
      <a:lvl3pPr marL="914400">
        <a:defRPr>
          <a:latin typeface="+mn-lt"/>
          <a:ea typeface="+mn-ea"/>
          <a:cs typeface="+mn-cs"/>
        </a:defRPr>
      </a:lvl3pPr>
      <a:lvl4pPr marL="1371600">
        <a:defRPr>
          <a:latin typeface="+mn-lt"/>
          <a:ea typeface="+mn-ea"/>
          <a:cs typeface="+mn-cs"/>
        </a:defRPr>
      </a:lvl4pPr>
      <a:lvl5pPr marL="1828800">
        <a:defRPr>
          <a:latin typeface="+mn-lt"/>
          <a:ea typeface="+mn-ea"/>
          <a:cs typeface="+mn-cs"/>
        </a:defRPr>
      </a:lvl5pPr>
      <a:lvl6pPr marL="2286000">
        <a:defRPr>
          <a:latin typeface="+mn-lt"/>
          <a:ea typeface="+mn-ea"/>
          <a:cs typeface="+mn-cs"/>
        </a:defRPr>
      </a:lvl6pPr>
      <a:lvl7pPr marL="2743200">
        <a:defRPr>
          <a:latin typeface="+mn-lt"/>
          <a:ea typeface="+mn-ea"/>
          <a:cs typeface="+mn-cs"/>
        </a:defRPr>
      </a:lvl7pPr>
      <a:lvl8pPr marL="3200400">
        <a:defRPr>
          <a:latin typeface="+mn-lt"/>
          <a:ea typeface="+mn-ea"/>
          <a:cs typeface="+mn-cs"/>
        </a:defRPr>
      </a:lvl8pPr>
      <a:lvl9pPr marL="3657600">
        <a:defRPr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/Relationships>

</file>

<file path=ppt/slides/_rels/slide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6.png"/><Relationship Id="rId3" Type="http://schemas.openxmlformats.org/officeDocument/2006/relationships/image" Target="../media/image7.png"/></Relationships>

</file>

<file path=ppt/slides/_rels/slide3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Relationship Id="rId3" Type="http://schemas.openxmlformats.org/officeDocument/2006/relationships/image" Target="../media/image8.png"/></Relationships>

</file>

<file path=ppt/slides/_rels/slide4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9.png"/><Relationship Id="rId3" Type="http://schemas.openxmlformats.org/officeDocument/2006/relationships/image" Target="../media/image10.png"/></Relationships>

</file>

<file path=ppt/slides/_rels/slide5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3.xml"/></Relationships>

</file>

<file path=ppt/slides/_rels/slide6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1.png"/><Relationship Id="rId3" Type="http://schemas.openxmlformats.org/officeDocument/2006/relationships/image" Target="../media/image12.png"/></Relationships>

</file>

<file path=ppt/slides/_rels/slide7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
</file>

<file path=ppt/slides/_rels/slide8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/Relationships>

</file>

<file path=ppt/slides/_rels/slide9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6.png"/><Relationship Id="rId3" Type="http://schemas.openxmlformats.org/officeDocument/2006/relationships/image" Target="../media/image17.png"/><Relationship Id="rId4" Type="http://schemas.openxmlformats.org/officeDocument/2006/relationships/image" Target="../media/image18.png"/></Relationships>

</file>

<file path=ppt/slides/_rels/slide10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image" Target="../media/image19.png"/><Relationship Id="rId3" Type="http://schemas.openxmlformats.org/officeDocument/2006/relationships/image" Target="../media/image20.png"/><Relationship Id="rId4" Type="http://schemas.openxmlformats.org/officeDocument/2006/relationships/image" Target="../media/image21.png"/></Relationships>

</file>

<file path=ppt/slides/_rels/slide11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19.png"/><Relationship Id="rId3" Type="http://schemas.openxmlformats.org/officeDocument/2006/relationships/image" Target="../media/image22.png"/><Relationship Id="rId4" Type="http://schemas.openxmlformats.org/officeDocument/2006/relationships/image" Target="../media/image23.png"/></Relationships>

</file>

<file path=ppt/slides/_rels/slide12.xml.rels><?xml version="1.0" encoding="UTF-8" standalone="yes"?>
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image" Target="../media/image24.png"/><Relationship Id="rId3" Type="http://schemas.openxmlformats.org/officeDocument/2006/relationships/image" Target="../media/image25.png"/>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object 3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299927" y="257385"/>
            <a:ext cx="5789523" cy="6496931"/>
          </a:xfrm>
          <a:prstGeom prst="rect">
            <a:avLst/>
          </a:prstGeom>
        </p:spPr>
      </p:pic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xfrm>
            <a:off x="1290829" y="878636"/>
            <a:ext cx="3884295" cy="2891790"/>
          </a:xfrm>
          <a:prstGeom prst="rect"/>
        </p:spPr>
        <p:txBody>
          <a:bodyPr wrap="square" lIns="0" tIns="106680" rIns="0" bIns="0" rtlCol="0" vert="horz">
            <a:spAutoFit/>
          </a:bodyPr>
          <a:lstStyle/>
          <a:p>
            <a:pPr algn="ctr" marL="12700" marR="5080">
              <a:lnSpc>
                <a:spcPct val="89500"/>
              </a:lnSpc>
              <a:spcBef>
                <a:spcPts val="840"/>
              </a:spcBef>
            </a:pPr>
            <a:r>
              <a:rPr dirty="0" sz="5900" b="1">
                <a:solidFill>
                  <a:srgbClr val="006FC0"/>
                </a:solidFill>
                <a:latin typeface="Comic Sans MS"/>
                <a:cs typeface="Comic Sans MS"/>
              </a:rPr>
              <a:t>9 </a:t>
            </a:r>
            <a:r>
              <a:rPr dirty="0" sz="5900" spc="-10" b="1">
                <a:solidFill>
                  <a:srgbClr val="006FC0"/>
                </a:solidFill>
                <a:latin typeface="Comic Sans MS"/>
                <a:cs typeface="Comic Sans MS"/>
              </a:rPr>
              <a:t>травня </a:t>
            </a:r>
            <a:r>
              <a:rPr dirty="0" sz="7200" spc="-20" b="1">
                <a:solidFill>
                  <a:srgbClr val="006FC0"/>
                </a:solidFill>
                <a:latin typeface="Comic Sans MS"/>
                <a:cs typeface="Comic Sans MS"/>
              </a:rPr>
              <a:t>ДЕНЬ </a:t>
            </a:r>
            <a:r>
              <a:rPr dirty="0" sz="7200" spc="-10" b="1">
                <a:solidFill>
                  <a:srgbClr val="006FC0"/>
                </a:solidFill>
                <a:latin typeface="Comic Sans MS"/>
                <a:cs typeface="Comic Sans MS"/>
              </a:rPr>
              <a:t>ЄВРОПИ</a:t>
            </a:r>
            <a:endParaRPr sz="7200">
              <a:latin typeface="Comic Sans MS"/>
              <a:cs typeface="Comic Sans MS"/>
            </a:endParaRPr>
          </a:p>
        </p:txBody>
      </p:sp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10028707" y="2783281"/>
            <a:ext cx="2163292" cy="2035987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5135524" y="49618"/>
            <a:ext cx="7056475" cy="6808381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814390" y="246753"/>
            <a:ext cx="6090234" cy="604772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6377355" y="849159"/>
            <a:ext cx="5099050" cy="4963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3600" b="1">
                <a:solidFill>
                  <a:srgbClr val="006FC0"/>
                </a:solidFill>
                <a:latin typeface="Comic Sans MS"/>
                <a:cs typeface="Comic Sans MS"/>
              </a:rPr>
              <a:t>Де</a:t>
            </a:r>
            <a:r>
              <a:rPr dirty="0" sz="3600" b="1">
                <a:solidFill>
                  <a:srgbClr val="006FC0"/>
                </a:solidFill>
                <a:latin typeface="Arial"/>
                <a:cs typeface="Arial"/>
              </a:rPr>
              <a:t>́</a:t>
            </a:r>
            <a:r>
              <a:rPr dirty="0" sz="3600" b="1">
                <a:solidFill>
                  <a:srgbClr val="006FC0"/>
                </a:solidFill>
                <a:latin typeface="Comic Sans MS"/>
                <a:cs typeface="Comic Sans MS"/>
              </a:rPr>
              <a:t>нь</a:t>
            </a:r>
            <a:r>
              <a:rPr dirty="0" sz="3600" spc="-25" b="1">
                <a:solidFill>
                  <a:srgbClr val="006FC0"/>
                </a:solidFill>
                <a:latin typeface="Comic Sans MS"/>
                <a:cs typeface="Comic Sans MS"/>
              </a:rPr>
              <a:t> </a:t>
            </a:r>
            <a:r>
              <a:rPr dirty="0" sz="3600" b="1">
                <a:solidFill>
                  <a:srgbClr val="006FC0"/>
                </a:solidFill>
                <a:latin typeface="Comic Sans MS"/>
                <a:cs typeface="Comic Sans MS"/>
              </a:rPr>
              <a:t>Євро́пи</a:t>
            </a:r>
            <a:r>
              <a:rPr dirty="0" sz="3600" spc="-20" b="1">
                <a:solidFill>
                  <a:srgbClr val="006FC0"/>
                </a:solidFill>
                <a:latin typeface="Comic Sans MS"/>
                <a:cs typeface="Comic Sans MS"/>
              </a:rPr>
              <a:t> </a:t>
            </a:r>
            <a:r>
              <a:rPr dirty="0" sz="3600" b="1">
                <a:solidFill>
                  <a:srgbClr val="006FC0"/>
                </a:solidFill>
                <a:latin typeface="Comic Sans MS"/>
                <a:cs typeface="Comic Sans MS"/>
              </a:rPr>
              <a:t>—</a:t>
            </a:r>
            <a:r>
              <a:rPr dirty="0" sz="3600" spc="-20" b="1">
                <a:solidFill>
                  <a:srgbClr val="006FC0"/>
                </a:solidFill>
                <a:latin typeface="Comic Sans MS"/>
                <a:cs typeface="Comic Sans MS"/>
              </a:rPr>
              <a:t> </a:t>
            </a:r>
            <a:r>
              <a:rPr dirty="0" sz="3600" spc="-630" b="1">
                <a:solidFill>
                  <a:srgbClr val="006FC0"/>
                </a:solidFill>
                <a:latin typeface="Comic Sans MS"/>
                <a:cs typeface="Comic Sans MS"/>
              </a:rPr>
              <a:t>свято, </a:t>
            </a:r>
            <a:r>
              <a:rPr dirty="0" sz="3600" b="1">
                <a:solidFill>
                  <a:srgbClr val="006FC0"/>
                </a:solidFill>
                <a:latin typeface="Comic Sans MS"/>
                <a:cs typeface="Comic Sans MS"/>
              </a:rPr>
              <a:t>що</a:t>
            </a:r>
            <a:r>
              <a:rPr dirty="0" sz="3600" spc="-90" b="1">
                <a:solidFill>
                  <a:srgbClr val="006FC0"/>
                </a:solidFill>
                <a:latin typeface="Comic Sans MS"/>
                <a:cs typeface="Comic Sans MS"/>
              </a:rPr>
              <a:t> </a:t>
            </a:r>
            <a:r>
              <a:rPr dirty="0" sz="3600" b="1">
                <a:solidFill>
                  <a:srgbClr val="006FC0"/>
                </a:solidFill>
                <a:latin typeface="Comic Sans MS"/>
                <a:cs typeface="Comic Sans MS"/>
              </a:rPr>
              <a:t>відзначається</a:t>
            </a:r>
            <a:r>
              <a:rPr dirty="0" sz="3600" spc="-85" b="1">
                <a:solidFill>
                  <a:srgbClr val="006FC0"/>
                </a:solidFill>
                <a:latin typeface="Comic Sans MS"/>
                <a:cs typeface="Comic Sans MS"/>
              </a:rPr>
              <a:t> </a:t>
            </a:r>
            <a:r>
              <a:rPr dirty="0" sz="3600" spc="-50" b="1">
                <a:solidFill>
                  <a:srgbClr val="006FC0"/>
                </a:solidFill>
                <a:latin typeface="Comic Sans MS"/>
                <a:cs typeface="Comic Sans MS"/>
              </a:rPr>
              <a:t>9 </a:t>
            </a:r>
            <a:r>
              <a:rPr dirty="0" sz="3600" b="1">
                <a:solidFill>
                  <a:srgbClr val="006FC0"/>
                </a:solidFill>
                <a:latin typeface="Comic Sans MS"/>
                <a:cs typeface="Comic Sans MS"/>
              </a:rPr>
              <a:t>травня</a:t>
            </a:r>
            <a:r>
              <a:rPr dirty="0" sz="3600" spc="-30" b="1">
                <a:solidFill>
                  <a:srgbClr val="006FC0"/>
                </a:solidFill>
                <a:latin typeface="Comic Sans MS"/>
                <a:cs typeface="Comic Sans MS"/>
              </a:rPr>
              <a:t> </a:t>
            </a:r>
            <a:r>
              <a:rPr dirty="0" sz="3600" b="1">
                <a:solidFill>
                  <a:srgbClr val="006FC0"/>
                </a:solidFill>
                <a:latin typeface="Comic Sans MS"/>
                <a:cs typeface="Comic Sans MS"/>
              </a:rPr>
              <a:t>в</a:t>
            </a:r>
            <a:r>
              <a:rPr dirty="0" sz="3600" spc="-30" b="1">
                <a:solidFill>
                  <a:srgbClr val="006FC0"/>
                </a:solidFill>
                <a:latin typeface="Comic Sans MS"/>
                <a:cs typeface="Comic Sans MS"/>
              </a:rPr>
              <a:t> </a:t>
            </a:r>
            <a:r>
              <a:rPr dirty="0" sz="3600" spc="-10" b="1">
                <a:solidFill>
                  <a:srgbClr val="006FC0"/>
                </a:solidFill>
                <a:latin typeface="Comic Sans MS"/>
                <a:cs typeface="Comic Sans MS"/>
              </a:rPr>
              <a:t>Україні, </a:t>
            </a:r>
            <a:r>
              <a:rPr dirty="0" sz="3600" b="1">
                <a:solidFill>
                  <a:srgbClr val="006FC0"/>
                </a:solidFill>
                <a:latin typeface="Comic Sans MS"/>
                <a:cs typeface="Comic Sans MS"/>
              </a:rPr>
              <a:t>Європейському</a:t>
            </a:r>
            <a:r>
              <a:rPr dirty="0" sz="3600" spc="-114" b="1">
                <a:solidFill>
                  <a:srgbClr val="006FC0"/>
                </a:solidFill>
                <a:latin typeface="Comic Sans MS"/>
                <a:cs typeface="Comic Sans MS"/>
              </a:rPr>
              <a:t> </a:t>
            </a:r>
            <a:r>
              <a:rPr dirty="0" sz="3600" spc="-10" b="1">
                <a:solidFill>
                  <a:srgbClr val="006FC0"/>
                </a:solidFill>
                <a:latin typeface="Comic Sans MS"/>
                <a:cs typeface="Comic Sans MS"/>
              </a:rPr>
              <a:t>Союзі </a:t>
            </a:r>
            <a:r>
              <a:rPr dirty="0" sz="3600" b="1">
                <a:solidFill>
                  <a:srgbClr val="006FC0"/>
                </a:solidFill>
                <a:latin typeface="Comic Sans MS"/>
                <a:cs typeface="Comic Sans MS"/>
              </a:rPr>
              <a:t>та</a:t>
            </a:r>
            <a:r>
              <a:rPr dirty="0" sz="3600" spc="-55" b="1">
                <a:solidFill>
                  <a:srgbClr val="006FC0"/>
                </a:solidFill>
                <a:latin typeface="Comic Sans MS"/>
                <a:cs typeface="Comic Sans MS"/>
              </a:rPr>
              <a:t> </a:t>
            </a:r>
            <a:r>
              <a:rPr dirty="0" sz="3600" b="1">
                <a:solidFill>
                  <a:srgbClr val="006FC0"/>
                </a:solidFill>
                <a:latin typeface="Comic Sans MS"/>
                <a:cs typeface="Comic Sans MS"/>
              </a:rPr>
              <a:t>інших</a:t>
            </a:r>
            <a:r>
              <a:rPr dirty="0" sz="3600" spc="-50" b="1">
                <a:solidFill>
                  <a:srgbClr val="006FC0"/>
                </a:solidFill>
                <a:latin typeface="Comic Sans MS"/>
                <a:cs typeface="Comic Sans MS"/>
              </a:rPr>
              <a:t> </a:t>
            </a:r>
            <a:r>
              <a:rPr dirty="0" sz="3600" b="1">
                <a:solidFill>
                  <a:srgbClr val="006FC0"/>
                </a:solidFill>
                <a:latin typeface="Comic Sans MS"/>
                <a:cs typeface="Comic Sans MS"/>
              </a:rPr>
              <a:t>країнах</a:t>
            </a:r>
            <a:r>
              <a:rPr dirty="0" sz="3600" spc="-50" b="1">
                <a:solidFill>
                  <a:srgbClr val="006FC0"/>
                </a:solidFill>
                <a:latin typeface="Comic Sans MS"/>
                <a:cs typeface="Comic Sans MS"/>
              </a:rPr>
              <a:t> </a:t>
            </a:r>
            <a:r>
              <a:rPr dirty="0" sz="3600" spc="-25" b="1">
                <a:solidFill>
                  <a:srgbClr val="006FC0"/>
                </a:solidFill>
                <a:latin typeface="Comic Sans MS"/>
                <a:cs typeface="Comic Sans MS"/>
              </a:rPr>
              <a:t>на </a:t>
            </a:r>
            <a:r>
              <a:rPr dirty="0" sz="3600" b="1">
                <a:solidFill>
                  <a:srgbClr val="006FC0"/>
                </a:solidFill>
                <a:latin typeface="Comic Sans MS"/>
                <a:cs typeface="Comic Sans MS"/>
              </a:rPr>
              <a:t>відзначення</a:t>
            </a:r>
            <a:r>
              <a:rPr dirty="0" sz="3600" spc="-75" b="1">
                <a:solidFill>
                  <a:srgbClr val="006FC0"/>
                </a:solidFill>
                <a:latin typeface="Comic Sans MS"/>
                <a:cs typeface="Comic Sans MS"/>
              </a:rPr>
              <a:t> </a:t>
            </a:r>
            <a:r>
              <a:rPr dirty="0" sz="3600" b="1">
                <a:solidFill>
                  <a:srgbClr val="006FC0"/>
                </a:solidFill>
                <a:latin typeface="Comic Sans MS"/>
                <a:cs typeface="Comic Sans MS"/>
              </a:rPr>
              <a:t>миру</a:t>
            </a:r>
            <a:r>
              <a:rPr dirty="0" sz="3600" spc="-70" b="1">
                <a:solidFill>
                  <a:srgbClr val="006FC0"/>
                </a:solidFill>
                <a:latin typeface="Comic Sans MS"/>
                <a:cs typeface="Comic Sans MS"/>
              </a:rPr>
              <a:t> </a:t>
            </a:r>
            <a:r>
              <a:rPr dirty="0" sz="3600" spc="-25" b="1">
                <a:solidFill>
                  <a:srgbClr val="006FC0"/>
                </a:solidFill>
                <a:latin typeface="Comic Sans MS"/>
                <a:cs typeface="Comic Sans MS"/>
              </a:rPr>
              <a:t>та </a:t>
            </a:r>
            <a:r>
              <a:rPr dirty="0" sz="3600" spc="-10" b="1">
                <a:solidFill>
                  <a:srgbClr val="006FC0"/>
                </a:solidFill>
                <a:latin typeface="Comic Sans MS"/>
                <a:cs typeface="Comic Sans MS"/>
              </a:rPr>
              <a:t>єдності</a:t>
            </a:r>
            <a:endParaRPr sz="3600">
              <a:latin typeface="Comic Sans MS"/>
              <a:cs typeface="Comic Sans MS"/>
            </a:endParaRPr>
          </a:p>
          <a:p>
            <a:pPr marL="12700" marR="1005205">
              <a:lnSpc>
                <a:spcPct val="100000"/>
              </a:lnSpc>
            </a:pPr>
            <a:r>
              <a:rPr dirty="0" sz="3600" b="1">
                <a:solidFill>
                  <a:srgbClr val="006FC0"/>
                </a:solidFill>
                <a:latin typeface="Comic Sans MS"/>
                <a:cs typeface="Comic Sans MS"/>
              </a:rPr>
              <a:t>на</a:t>
            </a:r>
            <a:r>
              <a:rPr dirty="0" sz="3600" spc="-10" b="1">
                <a:solidFill>
                  <a:srgbClr val="006FC0"/>
                </a:solidFill>
                <a:latin typeface="Comic Sans MS"/>
                <a:cs typeface="Comic Sans MS"/>
              </a:rPr>
              <a:t> європейському континенті.</a:t>
            </a:r>
            <a:endParaRPr sz="3600">
              <a:latin typeface="Comic Sans MS"/>
              <a:cs typeface="Comic Sans MS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6732179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814390" y="246753"/>
            <a:ext cx="6090285" cy="6047740"/>
            <a:chOff x="5814390" y="246753"/>
            <a:chExt cx="6090285" cy="604774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814390" y="246753"/>
              <a:ext cx="6090234" cy="6047720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8956764" y="2698381"/>
              <a:ext cx="120014" cy="1280160"/>
            </a:xfrm>
            <a:custGeom>
              <a:avLst/>
              <a:gdLst/>
              <a:ahLst/>
              <a:cxnLst/>
              <a:rect l="l" t="t" r="r" b="b"/>
              <a:pathLst>
                <a:path w="120015" h="1280160">
                  <a:moveTo>
                    <a:pt x="119646" y="0"/>
                  </a:moveTo>
                  <a:lnTo>
                    <a:pt x="0" y="0"/>
                  </a:lnTo>
                  <a:lnTo>
                    <a:pt x="0" y="213360"/>
                  </a:lnTo>
                  <a:lnTo>
                    <a:pt x="0" y="426720"/>
                  </a:lnTo>
                  <a:lnTo>
                    <a:pt x="0" y="640080"/>
                  </a:lnTo>
                  <a:lnTo>
                    <a:pt x="0" y="853440"/>
                  </a:lnTo>
                  <a:lnTo>
                    <a:pt x="0" y="1066800"/>
                  </a:lnTo>
                  <a:lnTo>
                    <a:pt x="0" y="1280160"/>
                  </a:lnTo>
                  <a:lnTo>
                    <a:pt x="119646" y="1280160"/>
                  </a:lnTo>
                  <a:lnTo>
                    <a:pt x="119646" y="213360"/>
                  </a:lnTo>
                  <a:lnTo>
                    <a:pt x="119646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5" name="object 5" descr="$PPTXTitle"/>
          <p:cNvSpPr txBox="1">
            <a:spLocks noGrp="1"/>
          </p:cNvSpPr>
          <p:nvPr>
            <p:ph type="title"/>
          </p:nvPr>
        </p:nvSpPr>
        <p:spPr>
          <a:xfrm>
            <a:off x="7134072" y="830959"/>
            <a:ext cx="3645535" cy="6350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4000" b="1">
                <a:solidFill>
                  <a:srgbClr val="006FC0"/>
                </a:solidFill>
                <a:latin typeface="Comic Sans MS"/>
                <a:cs typeface="Comic Sans MS"/>
              </a:rPr>
              <a:t>Чому</a:t>
            </a:r>
            <a:r>
              <a:rPr dirty="0" sz="4000" spc="-65" b="1">
                <a:solidFill>
                  <a:srgbClr val="006FC0"/>
                </a:solidFill>
                <a:latin typeface="Comic Sans MS"/>
                <a:cs typeface="Comic Sans MS"/>
              </a:rPr>
              <a:t> </a:t>
            </a:r>
            <a:r>
              <a:rPr dirty="0" sz="4000" b="1">
                <a:solidFill>
                  <a:srgbClr val="006FC0"/>
                </a:solidFill>
                <a:latin typeface="Comic Sans MS"/>
                <a:cs typeface="Comic Sans MS"/>
              </a:rPr>
              <a:t>це</a:t>
            </a:r>
            <a:r>
              <a:rPr dirty="0" sz="4000" spc="-60" b="1">
                <a:solidFill>
                  <a:srgbClr val="006FC0"/>
                </a:solidFill>
                <a:latin typeface="Comic Sans MS"/>
                <a:cs typeface="Comic Sans MS"/>
              </a:rPr>
              <a:t> </a:t>
            </a:r>
            <a:r>
              <a:rPr dirty="0" sz="4000" spc="-10" b="1">
                <a:solidFill>
                  <a:srgbClr val="006FC0"/>
                </a:solidFill>
                <a:latin typeface="Comic Sans MS"/>
                <a:cs typeface="Comic Sans MS"/>
              </a:rPr>
              <a:t>свято</a:t>
            </a:r>
            <a:endParaRPr sz="4000">
              <a:latin typeface="Comic Sans MS"/>
              <a:cs typeface="Comic Sans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475620" y="1440559"/>
            <a:ext cx="4768215" cy="22758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487170" marR="545465" indent="-739775">
              <a:lnSpc>
                <a:spcPct val="100000"/>
              </a:lnSpc>
              <a:spcBef>
                <a:spcPts val="100"/>
              </a:spcBef>
            </a:pPr>
            <a:r>
              <a:rPr dirty="0" sz="4000" b="1">
                <a:solidFill>
                  <a:srgbClr val="006FC0"/>
                </a:solidFill>
                <a:latin typeface="Comic Sans MS"/>
                <a:cs typeface="Comic Sans MS"/>
              </a:rPr>
              <a:t>відзначають</a:t>
            </a:r>
            <a:r>
              <a:rPr dirty="0" sz="4000" spc="-160" b="1">
                <a:solidFill>
                  <a:srgbClr val="006FC0"/>
                </a:solidFill>
                <a:latin typeface="Comic Sans MS"/>
                <a:cs typeface="Comic Sans MS"/>
              </a:rPr>
              <a:t> </a:t>
            </a:r>
            <a:r>
              <a:rPr dirty="0" sz="4000" spc="-50" b="1">
                <a:solidFill>
                  <a:srgbClr val="006FC0"/>
                </a:solidFill>
                <a:latin typeface="Comic Sans MS"/>
                <a:cs typeface="Comic Sans MS"/>
              </a:rPr>
              <a:t>в </a:t>
            </a:r>
            <a:r>
              <a:rPr dirty="0" sz="4000" spc="-10" b="1">
                <a:solidFill>
                  <a:srgbClr val="006FC0"/>
                </a:solidFill>
                <a:latin typeface="Comic Sans MS"/>
                <a:cs typeface="Comic Sans MS"/>
              </a:rPr>
              <a:t>Україні?</a:t>
            </a:r>
            <a:endParaRPr sz="4000">
              <a:latin typeface="Comic Sans MS"/>
              <a:cs typeface="Comic Sans MS"/>
            </a:endParaRPr>
          </a:p>
          <a:p>
            <a:pPr marL="1473200" marR="5080" indent="-1461135">
              <a:lnSpc>
                <a:spcPts val="3020"/>
              </a:lnSpc>
              <a:spcBef>
                <a:spcPts val="2120"/>
              </a:spcBef>
            </a:pPr>
            <a:r>
              <a:rPr dirty="0" sz="2800">
                <a:latin typeface="Comic Sans MS"/>
                <a:cs typeface="Comic Sans MS"/>
              </a:rPr>
              <a:t>Насамперед</a:t>
            </a:r>
            <a:r>
              <a:rPr dirty="0" sz="2800" spc="-75">
                <a:latin typeface="Comic Sans MS"/>
                <a:cs typeface="Comic Sans MS"/>
              </a:rPr>
              <a:t> </a:t>
            </a:r>
            <a:r>
              <a:rPr dirty="0" sz="2800">
                <a:latin typeface="Comic Sans MS"/>
                <a:cs typeface="Comic Sans MS"/>
              </a:rPr>
              <a:t>тому,</a:t>
            </a:r>
            <a:r>
              <a:rPr dirty="0" sz="2800" spc="-75">
                <a:latin typeface="Comic Sans MS"/>
                <a:cs typeface="Comic Sans MS"/>
              </a:rPr>
              <a:t> </a:t>
            </a:r>
            <a:r>
              <a:rPr dirty="0" sz="2800">
                <a:latin typeface="Comic Sans MS"/>
                <a:cs typeface="Comic Sans MS"/>
              </a:rPr>
              <a:t>що</a:t>
            </a:r>
            <a:r>
              <a:rPr dirty="0" sz="2800" spc="-70">
                <a:latin typeface="Comic Sans MS"/>
                <a:cs typeface="Comic Sans MS"/>
              </a:rPr>
              <a:t> </a:t>
            </a:r>
            <a:r>
              <a:rPr dirty="0" sz="2800">
                <a:latin typeface="Comic Sans MS"/>
                <a:cs typeface="Comic Sans MS"/>
              </a:rPr>
              <a:t>ми</a:t>
            </a:r>
            <a:r>
              <a:rPr dirty="0" sz="2800" spc="-75">
                <a:latin typeface="Comic Sans MS"/>
                <a:cs typeface="Comic Sans MS"/>
              </a:rPr>
              <a:t> </a:t>
            </a:r>
            <a:r>
              <a:rPr dirty="0" sz="2800" spc="-50">
                <a:latin typeface="Comic Sans MS"/>
                <a:cs typeface="Comic Sans MS"/>
              </a:rPr>
              <a:t>— </a:t>
            </a:r>
            <a:r>
              <a:rPr dirty="0" sz="2800" spc="-10">
                <a:latin typeface="Comic Sans MS"/>
                <a:cs typeface="Comic Sans MS"/>
              </a:rPr>
              <a:t>європейці.</a:t>
            </a:r>
            <a:endParaRPr sz="2800">
              <a:latin typeface="Comic Sans MS"/>
              <a:cs typeface="Comic Sans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6337673" y="3648243"/>
            <a:ext cx="5043170" cy="45212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2800">
                <a:latin typeface="Comic Sans MS"/>
                <a:cs typeface="Comic Sans MS"/>
              </a:rPr>
              <a:t>Ми</a:t>
            </a:r>
            <a:r>
              <a:rPr dirty="0" sz="2800" spc="-65">
                <a:latin typeface="Comic Sans MS"/>
                <a:cs typeface="Comic Sans MS"/>
              </a:rPr>
              <a:t> </a:t>
            </a:r>
            <a:r>
              <a:rPr dirty="0" sz="2800">
                <a:latin typeface="Comic Sans MS"/>
                <a:cs typeface="Comic Sans MS"/>
              </a:rPr>
              <a:t>маємо</a:t>
            </a:r>
            <a:r>
              <a:rPr dirty="0" sz="2800" spc="-60">
                <a:latin typeface="Comic Sans MS"/>
                <a:cs typeface="Comic Sans MS"/>
              </a:rPr>
              <a:t> </a:t>
            </a:r>
            <a:r>
              <a:rPr dirty="0" sz="2800">
                <a:latin typeface="Comic Sans MS"/>
                <a:cs typeface="Comic Sans MS"/>
              </a:rPr>
              <a:t>багато</a:t>
            </a:r>
            <a:r>
              <a:rPr dirty="0" sz="2800" spc="-60">
                <a:latin typeface="Comic Sans MS"/>
                <a:cs typeface="Comic Sans MS"/>
              </a:rPr>
              <a:t> </a:t>
            </a:r>
            <a:r>
              <a:rPr dirty="0" sz="2800">
                <a:latin typeface="Comic Sans MS"/>
                <a:cs typeface="Comic Sans MS"/>
              </a:rPr>
              <a:t>спільного</a:t>
            </a:r>
            <a:r>
              <a:rPr dirty="0" sz="2800" spc="-60">
                <a:latin typeface="Comic Sans MS"/>
                <a:cs typeface="Comic Sans MS"/>
              </a:rPr>
              <a:t> </a:t>
            </a:r>
            <a:r>
              <a:rPr dirty="0" sz="2800" spc="-50">
                <a:latin typeface="Comic Sans MS"/>
                <a:cs typeface="Comic Sans MS"/>
              </a:rPr>
              <a:t>з</a:t>
            </a:r>
            <a:endParaRPr sz="2800">
              <a:latin typeface="Comic Sans MS"/>
              <a:cs typeface="Comic Sans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6319446" y="3942510"/>
            <a:ext cx="5080000" cy="1694180"/>
          </a:xfrm>
          <a:prstGeom prst="rect">
            <a:avLst/>
          </a:prstGeom>
        </p:spPr>
        <p:txBody>
          <a:bodyPr wrap="square" lIns="0" tIns="80010" rIns="0" bIns="0" rtlCol="0" vert="horz">
            <a:spAutoFit/>
          </a:bodyPr>
          <a:lstStyle/>
          <a:p>
            <a:pPr algn="ctr" marL="12065" marR="5080" indent="-1270">
              <a:lnSpc>
                <a:spcPct val="87700"/>
              </a:lnSpc>
              <a:spcBef>
                <a:spcPts val="630"/>
              </a:spcBef>
            </a:pPr>
            <a:r>
              <a:rPr dirty="0" baseline="1984" sz="4200">
                <a:latin typeface="Comic Sans MS"/>
                <a:cs typeface="Comic Sans MS"/>
              </a:rPr>
              <a:t>іншими</a:t>
            </a:r>
            <a:r>
              <a:rPr dirty="0" baseline="1984" sz="4200" spc="-52">
                <a:latin typeface="Comic Sans MS"/>
                <a:cs typeface="Comic Sans MS"/>
              </a:rPr>
              <a:t> </a:t>
            </a:r>
            <a:r>
              <a:rPr dirty="0" baseline="1984" sz="4200" spc="-30">
                <a:latin typeface="Comic Sans MS"/>
                <a:cs typeface="Comic Sans MS"/>
              </a:rPr>
              <a:t>є</a:t>
            </a:r>
            <a:r>
              <a:rPr dirty="0" baseline="1984" sz="4200" spc="-15">
                <a:latin typeface="Comic Sans MS"/>
                <a:cs typeface="Comic Sans MS"/>
              </a:rPr>
              <a:t>вр</a:t>
            </a:r>
            <a:r>
              <a:rPr dirty="0" baseline="1984" sz="4200" spc="-22">
                <a:latin typeface="Comic Sans MS"/>
                <a:cs typeface="Comic Sans MS"/>
              </a:rPr>
              <a:t>о</a:t>
            </a:r>
            <a:r>
              <a:rPr dirty="0" baseline="1984" sz="4200" spc="-1387">
                <a:latin typeface="Comic Sans MS"/>
                <a:cs typeface="Comic Sans MS"/>
              </a:rPr>
              <a:t>п</a:t>
            </a:r>
            <a:r>
              <a:rPr dirty="0" sz="3600" spc="-680" b="1">
                <a:solidFill>
                  <a:srgbClr val="006FC0"/>
                </a:solidFill>
                <a:latin typeface="Comic Sans MS"/>
                <a:cs typeface="Comic Sans MS"/>
              </a:rPr>
              <a:t>.</a:t>
            </a:r>
            <a:r>
              <a:rPr dirty="0" baseline="1984" sz="4200" spc="-15">
                <a:latin typeface="Comic Sans MS"/>
                <a:cs typeface="Comic Sans MS"/>
              </a:rPr>
              <a:t>ейцями</a:t>
            </a:r>
            <a:r>
              <a:rPr dirty="0" baseline="1984" sz="4200" spc="-52">
                <a:latin typeface="Comic Sans MS"/>
                <a:cs typeface="Comic Sans MS"/>
              </a:rPr>
              <a:t> </a:t>
            </a:r>
            <a:r>
              <a:rPr dirty="0" baseline="1984" sz="4200">
                <a:latin typeface="Comic Sans MS"/>
                <a:cs typeface="Comic Sans MS"/>
              </a:rPr>
              <a:t>-</a:t>
            </a:r>
            <a:r>
              <a:rPr dirty="0" baseline="1984" sz="4200" spc="-52">
                <a:latin typeface="Comic Sans MS"/>
                <a:cs typeface="Comic Sans MS"/>
              </a:rPr>
              <a:t> </a:t>
            </a:r>
            <a:r>
              <a:rPr dirty="0" baseline="1984" sz="4200" spc="-37">
                <a:latin typeface="Comic Sans MS"/>
                <a:cs typeface="Comic Sans MS"/>
              </a:rPr>
              <a:t>від </a:t>
            </a:r>
            <a:r>
              <a:rPr dirty="0" sz="2800">
                <a:latin typeface="Comic Sans MS"/>
                <a:cs typeface="Comic Sans MS"/>
              </a:rPr>
              <a:t>Лісабону</a:t>
            </a:r>
            <a:r>
              <a:rPr dirty="0" sz="2800" spc="-65">
                <a:latin typeface="Comic Sans MS"/>
                <a:cs typeface="Comic Sans MS"/>
              </a:rPr>
              <a:t> </a:t>
            </a:r>
            <a:r>
              <a:rPr dirty="0" sz="2800">
                <a:latin typeface="Comic Sans MS"/>
                <a:cs typeface="Comic Sans MS"/>
              </a:rPr>
              <a:t>до</a:t>
            </a:r>
            <a:r>
              <a:rPr dirty="0" sz="2800" spc="-65">
                <a:latin typeface="Comic Sans MS"/>
                <a:cs typeface="Comic Sans MS"/>
              </a:rPr>
              <a:t> </a:t>
            </a:r>
            <a:r>
              <a:rPr dirty="0" sz="2800">
                <a:latin typeface="Comic Sans MS"/>
                <a:cs typeface="Comic Sans MS"/>
              </a:rPr>
              <a:t>Варшави,</a:t>
            </a:r>
            <a:r>
              <a:rPr dirty="0" sz="2800" spc="-60">
                <a:latin typeface="Comic Sans MS"/>
                <a:cs typeface="Comic Sans MS"/>
              </a:rPr>
              <a:t> </a:t>
            </a:r>
            <a:r>
              <a:rPr dirty="0" sz="2800" spc="-25">
                <a:latin typeface="Comic Sans MS"/>
                <a:cs typeface="Comic Sans MS"/>
              </a:rPr>
              <a:t>від </a:t>
            </a:r>
            <a:r>
              <a:rPr dirty="0" sz="2800">
                <a:latin typeface="Comic Sans MS"/>
                <a:cs typeface="Comic Sans MS"/>
              </a:rPr>
              <a:t>Гельсінкі</a:t>
            </a:r>
            <a:r>
              <a:rPr dirty="0" sz="2800" spc="-40">
                <a:latin typeface="Comic Sans MS"/>
                <a:cs typeface="Comic Sans MS"/>
              </a:rPr>
              <a:t> </a:t>
            </a:r>
            <a:r>
              <a:rPr dirty="0" sz="2800">
                <a:latin typeface="Comic Sans MS"/>
                <a:cs typeface="Comic Sans MS"/>
              </a:rPr>
              <a:t>до</a:t>
            </a:r>
            <a:r>
              <a:rPr dirty="0" sz="2800" spc="-40">
                <a:latin typeface="Comic Sans MS"/>
                <a:cs typeface="Comic Sans MS"/>
              </a:rPr>
              <a:t> </a:t>
            </a:r>
            <a:r>
              <a:rPr dirty="0" sz="2800">
                <a:latin typeface="Comic Sans MS"/>
                <a:cs typeface="Comic Sans MS"/>
              </a:rPr>
              <a:t>Риму</a:t>
            </a:r>
            <a:r>
              <a:rPr dirty="0" sz="2800" spc="-40">
                <a:latin typeface="Comic Sans MS"/>
                <a:cs typeface="Comic Sans MS"/>
              </a:rPr>
              <a:t> </a:t>
            </a:r>
            <a:r>
              <a:rPr dirty="0" sz="2800">
                <a:latin typeface="Comic Sans MS"/>
                <a:cs typeface="Comic Sans MS"/>
              </a:rPr>
              <a:t>або</a:t>
            </a:r>
            <a:r>
              <a:rPr dirty="0" sz="2800" spc="-40">
                <a:latin typeface="Comic Sans MS"/>
                <a:cs typeface="Comic Sans MS"/>
              </a:rPr>
              <a:t> </a:t>
            </a:r>
            <a:r>
              <a:rPr dirty="0" sz="2800">
                <a:latin typeface="Comic Sans MS"/>
                <a:cs typeface="Comic Sans MS"/>
              </a:rPr>
              <a:t>у</a:t>
            </a:r>
            <a:r>
              <a:rPr dirty="0" sz="2800" spc="-40">
                <a:latin typeface="Comic Sans MS"/>
                <a:cs typeface="Comic Sans MS"/>
              </a:rPr>
              <a:t> </a:t>
            </a:r>
            <a:r>
              <a:rPr dirty="0" sz="2800" spc="-10">
                <a:latin typeface="Comic Sans MS"/>
                <a:cs typeface="Comic Sans MS"/>
              </a:rPr>
              <a:t>будь-</a:t>
            </a:r>
            <a:r>
              <a:rPr dirty="0" sz="2800">
                <a:latin typeface="Comic Sans MS"/>
                <a:cs typeface="Comic Sans MS"/>
              </a:rPr>
              <a:t>якому</a:t>
            </a:r>
            <a:r>
              <a:rPr dirty="0" sz="2800" spc="-75">
                <a:latin typeface="Comic Sans MS"/>
                <a:cs typeface="Comic Sans MS"/>
              </a:rPr>
              <a:t> </a:t>
            </a:r>
            <a:r>
              <a:rPr dirty="0" sz="2800">
                <a:latin typeface="Comic Sans MS"/>
                <a:cs typeface="Comic Sans MS"/>
              </a:rPr>
              <a:t>куточку</a:t>
            </a:r>
            <a:r>
              <a:rPr dirty="0" sz="2800" spc="-75">
                <a:latin typeface="Comic Sans MS"/>
                <a:cs typeface="Comic Sans MS"/>
              </a:rPr>
              <a:t> </a:t>
            </a:r>
            <a:r>
              <a:rPr dirty="0" sz="2800" spc="-10">
                <a:latin typeface="Comic Sans MS"/>
                <a:cs typeface="Comic Sans MS"/>
              </a:rPr>
              <a:t>Європи.</a:t>
            </a:r>
            <a:endParaRPr sz="2800">
              <a:latin typeface="Comic Sans MS"/>
              <a:cs typeface="Comic Sans MS"/>
            </a:endParaRPr>
          </a:p>
        </p:txBody>
      </p: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7026347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927649" y="405138"/>
            <a:ext cx="6264351" cy="604772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6365604" y="846147"/>
            <a:ext cx="5542280" cy="5018405"/>
          </a:xfrm>
          <a:prstGeom prst="rect">
            <a:avLst/>
          </a:prstGeom>
        </p:spPr>
        <p:txBody>
          <a:bodyPr wrap="square" lIns="0" tIns="74295" rIns="0" bIns="0" rtlCol="0" vert="horz">
            <a:spAutoFit/>
          </a:bodyPr>
          <a:lstStyle/>
          <a:p>
            <a:pPr algn="ctr" marL="480059" marR="389890" indent="-82550">
              <a:lnSpc>
                <a:spcPts val="3890"/>
              </a:lnSpc>
              <a:spcBef>
                <a:spcPts val="585"/>
              </a:spcBef>
            </a:pPr>
            <a:r>
              <a:rPr dirty="0" sz="3600">
                <a:solidFill>
                  <a:srgbClr val="006FC0"/>
                </a:solidFill>
                <a:latin typeface="Comic Sans MS"/>
                <a:cs typeface="Comic Sans MS"/>
              </a:rPr>
              <a:t>Значною</a:t>
            </a:r>
            <a:r>
              <a:rPr dirty="0" sz="3600" spc="-60">
                <a:solidFill>
                  <a:srgbClr val="006FC0"/>
                </a:solidFill>
                <a:latin typeface="Comic Sans MS"/>
                <a:cs typeface="Comic Sans MS"/>
              </a:rPr>
              <a:t> </a:t>
            </a:r>
            <a:r>
              <a:rPr dirty="0" sz="3600" spc="-10">
                <a:solidFill>
                  <a:srgbClr val="006FC0"/>
                </a:solidFill>
                <a:latin typeface="Comic Sans MS"/>
                <a:cs typeface="Comic Sans MS"/>
              </a:rPr>
              <a:t>мірою </a:t>
            </a:r>
            <a:r>
              <a:rPr dirty="0" sz="3600">
                <a:solidFill>
                  <a:srgbClr val="006FC0"/>
                </a:solidFill>
                <a:latin typeface="Comic Sans MS"/>
                <a:cs typeface="Comic Sans MS"/>
              </a:rPr>
              <a:t>сьогоднішню</a:t>
            </a:r>
            <a:r>
              <a:rPr dirty="0" sz="3600" spc="-105">
                <a:solidFill>
                  <a:srgbClr val="006FC0"/>
                </a:solidFill>
                <a:latin typeface="Comic Sans MS"/>
                <a:cs typeface="Comic Sans MS"/>
              </a:rPr>
              <a:t> </a:t>
            </a:r>
            <a:r>
              <a:rPr dirty="0" sz="3600" spc="-10">
                <a:solidFill>
                  <a:srgbClr val="006FC0"/>
                </a:solidFill>
                <a:latin typeface="Comic Sans MS"/>
                <a:cs typeface="Comic Sans MS"/>
              </a:rPr>
              <a:t>Європу створив </a:t>
            </a:r>
            <a:r>
              <a:rPr dirty="0" sz="3600" b="1">
                <a:solidFill>
                  <a:srgbClr val="006FC0"/>
                </a:solidFill>
                <a:latin typeface="Comic Sans MS"/>
                <a:cs typeface="Comic Sans MS"/>
              </a:rPr>
              <a:t>Європейський</a:t>
            </a:r>
            <a:r>
              <a:rPr dirty="0" sz="3600" spc="-90" b="1">
                <a:solidFill>
                  <a:srgbClr val="006FC0"/>
                </a:solidFill>
                <a:latin typeface="Comic Sans MS"/>
                <a:cs typeface="Comic Sans MS"/>
              </a:rPr>
              <a:t> </a:t>
            </a:r>
            <a:r>
              <a:rPr dirty="0" sz="3600" spc="-10" b="1">
                <a:solidFill>
                  <a:srgbClr val="006FC0"/>
                </a:solidFill>
                <a:latin typeface="Comic Sans MS"/>
                <a:cs typeface="Comic Sans MS"/>
              </a:rPr>
              <a:t>Союз</a:t>
            </a:r>
            <a:r>
              <a:rPr dirty="0" sz="3600" spc="-10">
                <a:solidFill>
                  <a:srgbClr val="006FC0"/>
                </a:solidFill>
                <a:latin typeface="Comic Sans MS"/>
                <a:cs typeface="Comic Sans MS"/>
              </a:rPr>
              <a:t>.</a:t>
            </a:r>
            <a:endParaRPr sz="3600">
              <a:latin typeface="Comic Sans MS"/>
              <a:cs typeface="Comic Sans MS"/>
            </a:endParaRPr>
          </a:p>
          <a:p>
            <a:pPr algn="ctr">
              <a:lnSpc>
                <a:spcPts val="3610"/>
              </a:lnSpc>
            </a:pPr>
            <a:r>
              <a:rPr dirty="0" sz="3600">
                <a:latin typeface="Comic Sans MS"/>
                <a:cs typeface="Comic Sans MS"/>
              </a:rPr>
              <a:t>Нині</a:t>
            </a:r>
            <a:r>
              <a:rPr dirty="0" sz="3600" spc="-55">
                <a:latin typeface="Comic Sans MS"/>
                <a:cs typeface="Comic Sans MS"/>
              </a:rPr>
              <a:t> </a:t>
            </a:r>
            <a:r>
              <a:rPr dirty="0" sz="3600">
                <a:latin typeface="Comic Sans MS"/>
                <a:cs typeface="Comic Sans MS"/>
              </a:rPr>
              <a:t>ЄС</a:t>
            </a:r>
            <a:r>
              <a:rPr dirty="0" sz="3600" spc="-55">
                <a:latin typeface="Comic Sans MS"/>
                <a:cs typeface="Comic Sans MS"/>
              </a:rPr>
              <a:t> </a:t>
            </a:r>
            <a:r>
              <a:rPr dirty="0" sz="3600">
                <a:latin typeface="Comic Sans MS"/>
                <a:cs typeface="Comic Sans MS"/>
              </a:rPr>
              <a:t>складається</a:t>
            </a:r>
            <a:r>
              <a:rPr dirty="0" sz="3600" spc="-55">
                <a:latin typeface="Comic Sans MS"/>
                <a:cs typeface="Comic Sans MS"/>
              </a:rPr>
              <a:t> </a:t>
            </a:r>
            <a:r>
              <a:rPr dirty="0" sz="3600">
                <a:latin typeface="Comic Sans MS"/>
                <a:cs typeface="Comic Sans MS"/>
              </a:rPr>
              <a:t>з</a:t>
            </a:r>
            <a:r>
              <a:rPr dirty="0" sz="3600" spc="-55">
                <a:latin typeface="Comic Sans MS"/>
                <a:cs typeface="Comic Sans MS"/>
              </a:rPr>
              <a:t> </a:t>
            </a:r>
            <a:r>
              <a:rPr dirty="0" sz="3600" spc="-25">
                <a:latin typeface="Comic Sans MS"/>
                <a:cs typeface="Comic Sans MS"/>
              </a:rPr>
              <a:t>27</a:t>
            </a:r>
            <a:endParaRPr sz="3600">
              <a:latin typeface="Comic Sans MS"/>
              <a:cs typeface="Comic Sans MS"/>
            </a:endParaRPr>
          </a:p>
          <a:p>
            <a:pPr algn="ctr" marL="187325" marR="179070">
              <a:lnSpc>
                <a:spcPts val="3890"/>
              </a:lnSpc>
              <a:spcBef>
                <a:spcPts val="275"/>
              </a:spcBef>
            </a:pPr>
            <a:r>
              <a:rPr dirty="0" sz="3600">
                <a:latin typeface="Comic Sans MS"/>
                <a:cs typeface="Comic Sans MS"/>
              </a:rPr>
              <a:t>держав,</a:t>
            </a:r>
            <a:r>
              <a:rPr dirty="0" sz="3600" spc="-75">
                <a:latin typeface="Comic Sans MS"/>
                <a:cs typeface="Comic Sans MS"/>
              </a:rPr>
              <a:t> </a:t>
            </a:r>
            <a:r>
              <a:rPr dirty="0" sz="3600">
                <a:latin typeface="Comic Sans MS"/>
                <a:cs typeface="Comic Sans MS"/>
              </a:rPr>
              <a:t>які</a:t>
            </a:r>
            <a:r>
              <a:rPr dirty="0" sz="3600" spc="-75">
                <a:latin typeface="Comic Sans MS"/>
                <a:cs typeface="Comic Sans MS"/>
              </a:rPr>
              <a:t> </a:t>
            </a:r>
            <a:r>
              <a:rPr dirty="0" sz="3600" spc="-10">
                <a:latin typeface="Comic Sans MS"/>
                <a:cs typeface="Comic Sans MS"/>
              </a:rPr>
              <a:t>об’єдналися </a:t>
            </a:r>
            <a:r>
              <a:rPr dirty="0" sz="3600">
                <a:latin typeface="Comic Sans MS"/>
                <a:cs typeface="Comic Sans MS"/>
              </a:rPr>
              <a:t>разом</a:t>
            </a:r>
            <a:r>
              <a:rPr dirty="0" sz="3600" spc="-55">
                <a:latin typeface="Comic Sans MS"/>
                <a:cs typeface="Comic Sans MS"/>
              </a:rPr>
              <a:t> </a:t>
            </a:r>
            <a:r>
              <a:rPr dirty="0" sz="3600">
                <a:latin typeface="Comic Sans MS"/>
                <a:cs typeface="Comic Sans MS"/>
              </a:rPr>
              <a:t>з</a:t>
            </a:r>
            <a:r>
              <a:rPr dirty="0" sz="3600" spc="-55">
                <a:latin typeface="Comic Sans MS"/>
                <a:cs typeface="Comic Sans MS"/>
              </a:rPr>
              <a:t> </a:t>
            </a:r>
            <a:r>
              <a:rPr dirty="0" sz="3600">
                <a:latin typeface="Comic Sans MS"/>
                <a:cs typeface="Comic Sans MS"/>
              </a:rPr>
              <a:t>метою</a:t>
            </a:r>
            <a:r>
              <a:rPr dirty="0" sz="3600" spc="-55">
                <a:latin typeface="Comic Sans MS"/>
                <a:cs typeface="Comic Sans MS"/>
              </a:rPr>
              <a:t> </a:t>
            </a:r>
            <a:r>
              <a:rPr dirty="0" sz="3600" spc="-10">
                <a:latin typeface="Comic Sans MS"/>
                <a:cs typeface="Comic Sans MS"/>
              </a:rPr>
              <a:t>спільно </a:t>
            </a:r>
            <a:r>
              <a:rPr dirty="0" sz="3600">
                <a:latin typeface="Comic Sans MS"/>
                <a:cs typeface="Comic Sans MS"/>
              </a:rPr>
              <a:t>будувати</a:t>
            </a:r>
            <a:r>
              <a:rPr dirty="0" sz="3600" spc="-95">
                <a:latin typeface="Comic Sans MS"/>
                <a:cs typeface="Comic Sans MS"/>
              </a:rPr>
              <a:t> </a:t>
            </a:r>
            <a:r>
              <a:rPr dirty="0" sz="3600">
                <a:latin typeface="Comic Sans MS"/>
                <a:cs typeface="Comic Sans MS"/>
              </a:rPr>
              <a:t>майбутнє,</a:t>
            </a:r>
            <a:r>
              <a:rPr dirty="0" sz="3600" spc="-90">
                <a:latin typeface="Comic Sans MS"/>
                <a:cs typeface="Comic Sans MS"/>
              </a:rPr>
              <a:t> </a:t>
            </a:r>
            <a:r>
              <a:rPr dirty="0" sz="3600" spc="-25">
                <a:latin typeface="Comic Sans MS"/>
                <a:cs typeface="Comic Sans MS"/>
              </a:rPr>
              <a:t>яке </a:t>
            </a:r>
            <a:r>
              <a:rPr dirty="0" sz="3600">
                <a:latin typeface="Comic Sans MS"/>
                <a:cs typeface="Comic Sans MS"/>
              </a:rPr>
              <a:t>всім</a:t>
            </a:r>
            <a:r>
              <a:rPr dirty="0" sz="3600" spc="-65">
                <a:latin typeface="Comic Sans MS"/>
                <a:cs typeface="Comic Sans MS"/>
              </a:rPr>
              <a:t> </a:t>
            </a:r>
            <a:r>
              <a:rPr dirty="0" sz="3600">
                <a:latin typeface="Comic Sans MS"/>
                <a:cs typeface="Comic Sans MS"/>
              </a:rPr>
              <a:t>принесе</a:t>
            </a:r>
            <a:r>
              <a:rPr dirty="0" sz="3600" spc="-60">
                <a:latin typeface="Comic Sans MS"/>
                <a:cs typeface="Comic Sans MS"/>
              </a:rPr>
              <a:t> </a:t>
            </a:r>
            <a:r>
              <a:rPr dirty="0" sz="3600">
                <a:latin typeface="Comic Sans MS"/>
                <a:cs typeface="Comic Sans MS"/>
              </a:rPr>
              <a:t>мир</a:t>
            </a:r>
            <a:r>
              <a:rPr dirty="0" sz="3600" spc="-60">
                <a:latin typeface="Comic Sans MS"/>
                <a:cs typeface="Comic Sans MS"/>
              </a:rPr>
              <a:t> </a:t>
            </a:r>
            <a:r>
              <a:rPr dirty="0" sz="3600" spc="-25">
                <a:latin typeface="Comic Sans MS"/>
                <a:cs typeface="Comic Sans MS"/>
              </a:rPr>
              <a:t>та </a:t>
            </a:r>
            <a:r>
              <a:rPr dirty="0" sz="3600" spc="-10">
                <a:latin typeface="Comic Sans MS"/>
                <a:cs typeface="Comic Sans MS"/>
              </a:rPr>
              <a:t>добробут.</a:t>
            </a:r>
            <a:endParaRPr sz="3600">
              <a:latin typeface="Comic Sans MS"/>
              <a:cs typeface="Comic Sans MS"/>
            </a:endParaRPr>
          </a:p>
        </p:txBody>
      </p:sp>
      <p:pic>
        <p:nvPicPr>
          <p:cNvPr id="4" name="object 4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0" y="0"/>
            <a:ext cx="6743954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object 9"/>
          <p:cNvSpPr/>
          <p:nvPr/>
        </p:nvSpPr>
        <p:spPr>
          <a:xfrm>
            <a:off x="3150293" y="1544840"/>
            <a:ext cx="6504940" cy="548640"/>
          </a:xfrm>
          <a:custGeom>
            <a:avLst/>
            <a:gdLst/>
            <a:ahLst/>
            <a:cxnLst/>
            <a:rect l="l" t="t" r="r" b="b"/>
            <a:pathLst>
              <a:path w="6504940" h="548639">
                <a:moveTo>
                  <a:pt x="6504571" y="0"/>
                </a:moveTo>
                <a:lnTo>
                  <a:pt x="0" y="0"/>
                </a:lnTo>
                <a:lnTo>
                  <a:pt x="0" y="548639"/>
                </a:lnTo>
                <a:lnTo>
                  <a:pt x="6504571" y="548639"/>
                </a:lnTo>
                <a:lnTo>
                  <a:pt x="6504571" y="0"/>
                </a:lnTo>
                <a:close/>
              </a:path>
            </a:pathLst>
          </a:custGeom>
          <a:solidFill>
            <a:srgbClr val="FFFF00"/>
          </a:solidFill>
        </p:spPr>
        <p:txBody>
          <a:bodyPr wrap="square" lIns="0" tIns="0" rIns="0" bIns="0" rtlCol="0"/>
          <a:lstStyle/>
          <a:p/>
        </p:txBody>
      </p:sp>
      <p:sp>
        <p:nvSpPr>
          <p:cNvPr id="10" name="object 10" descr="$PPTXTitle"/>
          <p:cNvSpPr txBox="1">
            <a:spLocks noGrp="1"/>
          </p:cNvSpPr>
          <p:nvPr>
            <p:ph type="title"/>
          </p:nvPr>
        </p:nvSpPr>
        <p:spPr>
          <a:xfrm>
            <a:off x="3137593" y="1508810"/>
            <a:ext cx="6529705" cy="57404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b="1">
                <a:solidFill>
                  <a:srgbClr val="FF0000"/>
                </a:solidFill>
                <a:latin typeface="Comic Sans MS"/>
                <a:cs typeface="Comic Sans MS"/>
              </a:rPr>
              <a:t>ЗАРАЗ</a:t>
            </a:r>
            <a:r>
              <a:rPr dirty="0" sz="3600" spc="-40" b="1">
                <a:solidFill>
                  <a:srgbClr val="FF0000"/>
                </a:solidFill>
                <a:latin typeface="Comic Sans MS"/>
                <a:cs typeface="Comic Sans MS"/>
              </a:rPr>
              <a:t> </a:t>
            </a:r>
            <a:r>
              <a:rPr dirty="0" sz="3600" b="1">
                <a:solidFill>
                  <a:srgbClr val="FF0000"/>
                </a:solidFill>
                <a:latin typeface="Comic Sans MS"/>
                <a:cs typeface="Comic Sans MS"/>
              </a:rPr>
              <a:t>ЄС</a:t>
            </a:r>
            <a:r>
              <a:rPr dirty="0" sz="3600" spc="-40" b="1">
                <a:solidFill>
                  <a:srgbClr val="FF0000"/>
                </a:solidFill>
                <a:latin typeface="Comic Sans MS"/>
                <a:cs typeface="Comic Sans MS"/>
              </a:rPr>
              <a:t> </a:t>
            </a:r>
            <a:r>
              <a:rPr dirty="0" sz="3600" b="1">
                <a:solidFill>
                  <a:srgbClr val="FF0000"/>
                </a:solidFill>
                <a:latin typeface="Comic Sans MS"/>
                <a:cs typeface="Comic Sans MS"/>
              </a:rPr>
              <a:t>–</a:t>
            </a:r>
            <a:r>
              <a:rPr dirty="0" sz="3600" spc="-40" b="1">
                <a:solidFill>
                  <a:srgbClr val="FF0000"/>
                </a:solidFill>
                <a:latin typeface="Comic Sans MS"/>
                <a:cs typeface="Comic Sans MS"/>
              </a:rPr>
              <a:t> </a:t>
            </a:r>
            <a:r>
              <a:rPr dirty="0" sz="3600" b="1">
                <a:solidFill>
                  <a:srgbClr val="FF0000"/>
                </a:solidFill>
                <a:latin typeface="Comic Sans MS"/>
                <a:cs typeface="Comic Sans MS"/>
              </a:rPr>
              <a:t>ЦЕ</a:t>
            </a:r>
            <a:r>
              <a:rPr dirty="0" sz="3600" spc="-40" b="1">
                <a:solidFill>
                  <a:srgbClr val="FF0000"/>
                </a:solidFill>
                <a:latin typeface="Comic Sans MS"/>
                <a:cs typeface="Comic Sans MS"/>
              </a:rPr>
              <a:t> </a:t>
            </a:r>
            <a:r>
              <a:rPr dirty="0" sz="3600" b="1">
                <a:solidFill>
                  <a:srgbClr val="FF0000"/>
                </a:solidFill>
                <a:latin typeface="Comic Sans MS"/>
                <a:cs typeface="Comic Sans MS"/>
              </a:rPr>
              <a:t>27</a:t>
            </a:r>
            <a:r>
              <a:rPr dirty="0" sz="3600" spc="-40" b="1">
                <a:solidFill>
                  <a:srgbClr val="FF0000"/>
                </a:solidFill>
                <a:latin typeface="Comic Sans MS"/>
                <a:cs typeface="Comic Sans MS"/>
              </a:rPr>
              <a:t> </a:t>
            </a:r>
            <a:r>
              <a:rPr dirty="0" sz="3600" spc="-10" b="1">
                <a:solidFill>
                  <a:srgbClr val="FF0000"/>
                </a:solidFill>
                <a:latin typeface="Comic Sans MS"/>
                <a:cs typeface="Comic Sans MS"/>
              </a:rPr>
              <a:t>ДЕРЖАВ:</a:t>
            </a:r>
            <a:endParaRPr sz="3600">
              <a:latin typeface="Comic Sans MS"/>
              <a:cs typeface="Comic Sans MS"/>
            </a:endParaRPr>
          </a:p>
        </p:txBody>
      </p:sp>
      <p:sp>
        <p:nvSpPr>
          <p:cNvPr id="2" name="object 2"/>
          <p:cNvSpPr txBox="1"/>
          <p:nvPr/>
        </p:nvSpPr>
        <p:spPr>
          <a:xfrm>
            <a:off x="3005191" y="2512936"/>
            <a:ext cx="2131060" cy="1708150"/>
          </a:xfrm>
          <a:prstGeom prst="rect">
            <a:avLst/>
          </a:prstGeom>
        </p:spPr>
        <p:txBody>
          <a:bodyPr wrap="square" lIns="0" tIns="53975" rIns="0" bIns="0" rtlCol="0" vert="horz">
            <a:spAutoFit/>
          </a:bodyPr>
          <a:lstStyle/>
          <a:p>
            <a:pPr marL="170815" marR="31750" indent="34925">
              <a:lnSpc>
                <a:spcPts val="2590"/>
              </a:lnSpc>
              <a:spcBef>
                <a:spcPts val="425"/>
              </a:spcBef>
            </a:pPr>
            <a:r>
              <a:rPr dirty="0" sz="2400" b="1">
                <a:solidFill>
                  <a:srgbClr val="006FC0"/>
                </a:solidFill>
                <a:latin typeface="Comic Sans MS"/>
                <a:cs typeface="Comic Sans MS"/>
              </a:rPr>
              <a:t>ФРАНЦІЯ</a:t>
            </a:r>
            <a:r>
              <a:rPr dirty="0" sz="2400" spc="-85" b="1">
                <a:solidFill>
                  <a:srgbClr val="006FC0"/>
                </a:solidFill>
                <a:latin typeface="Comic Sans MS"/>
                <a:cs typeface="Comic Sans MS"/>
              </a:rPr>
              <a:t> </a:t>
            </a:r>
            <a:r>
              <a:rPr dirty="0" sz="2400" spc="-50" b="1">
                <a:solidFill>
                  <a:srgbClr val="006FC0"/>
                </a:solidFill>
                <a:latin typeface="Comic Sans MS"/>
                <a:cs typeface="Comic Sans MS"/>
              </a:rPr>
              <a:t>• </a:t>
            </a:r>
            <a:r>
              <a:rPr dirty="0" sz="2400" spc="-10" b="1">
                <a:solidFill>
                  <a:srgbClr val="006FC0"/>
                </a:solidFill>
                <a:latin typeface="Comic Sans MS"/>
                <a:cs typeface="Comic Sans MS"/>
              </a:rPr>
              <a:t>НІМЕЧЧИНА</a:t>
            </a:r>
            <a:endParaRPr sz="2400">
              <a:latin typeface="Comic Sans MS"/>
              <a:cs typeface="Comic Sans MS"/>
            </a:endParaRPr>
          </a:p>
          <a:p>
            <a:pPr marL="631190" indent="-317500">
              <a:lnSpc>
                <a:spcPts val="2410"/>
              </a:lnSpc>
              <a:buChar char="•"/>
              <a:tabLst>
                <a:tab pos="631190" algn="l"/>
              </a:tabLst>
            </a:pPr>
            <a:r>
              <a:rPr dirty="0" sz="2400" spc="-10" b="1">
                <a:solidFill>
                  <a:srgbClr val="006FC0"/>
                </a:solidFill>
                <a:latin typeface="Comic Sans MS"/>
                <a:cs typeface="Comic Sans MS"/>
              </a:rPr>
              <a:t>ІТАЛІЯ</a:t>
            </a:r>
            <a:endParaRPr sz="2400">
              <a:latin typeface="Comic Sans MS"/>
              <a:cs typeface="Comic Sans MS"/>
            </a:endParaRPr>
          </a:p>
          <a:p>
            <a:pPr indent="568960">
              <a:lnSpc>
                <a:spcPts val="2590"/>
              </a:lnSpc>
              <a:spcBef>
                <a:spcPts val="185"/>
              </a:spcBef>
              <a:buChar char="•"/>
              <a:tabLst>
                <a:tab pos="568960" algn="l"/>
              </a:tabLst>
            </a:pPr>
            <a:r>
              <a:rPr dirty="0" sz="2400" spc="-10" b="1">
                <a:solidFill>
                  <a:srgbClr val="006FC0"/>
                </a:solidFill>
                <a:latin typeface="Comic Sans MS"/>
                <a:cs typeface="Comic Sans MS"/>
              </a:rPr>
              <a:t>БЕЛЬГІЯ НІДЕРЛАНДИ</a:t>
            </a:r>
            <a:endParaRPr sz="2400">
              <a:latin typeface="Comic Sans MS"/>
              <a:cs typeface="Comic Sans MS"/>
            </a:endParaRPr>
          </a:p>
        </p:txBody>
      </p:sp>
      <p:sp>
        <p:nvSpPr>
          <p:cNvPr id="5" name="object 5"/>
          <p:cNvSpPr txBox="1"/>
          <p:nvPr/>
        </p:nvSpPr>
        <p:spPr>
          <a:xfrm>
            <a:off x="5519952" y="2512936"/>
            <a:ext cx="1764664" cy="72072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317500" indent="-317500">
              <a:lnSpc>
                <a:spcPts val="2735"/>
              </a:lnSpc>
              <a:spcBef>
                <a:spcPts val="100"/>
              </a:spcBef>
              <a:buChar char="•"/>
              <a:tabLst>
                <a:tab pos="317500" algn="l"/>
              </a:tabLst>
            </a:pPr>
            <a:r>
              <a:rPr dirty="0" sz="2400" spc="-10" b="1">
                <a:solidFill>
                  <a:srgbClr val="006FC0"/>
                </a:solidFill>
                <a:latin typeface="Comic Sans MS"/>
                <a:cs typeface="Comic Sans MS"/>
              </a:rPr>
              <a:t>ІСПАНІЯ</a:t>
            </a:r>
            <a:endParaRPr sz="2400">
              <a:latin typeface="Comic Sans MS"/>
              <a:cs typeface="Comic Sans MS"/>
            </a:endParaRPr>
          </a:p>
          <a:p>
            <a:pPr lvl="1" marL="372745" indent="-317500">
              <a:lnSpc>
                <a:spcPts val="2735"/>
              </a:lnSpc>
              <a:buChar char="•"/>
              <a:tabLst>
                <a:tab pos="372745" algn="l"/>
              </a:tabLst>
            </a:pPr>
            <a:r>
              <a:rPr dirty="0" sz="2400" spc="-10" b="1">
                <a:solidFill>
                  <a:srgbClr val="006FC0"/>
                </a:solidFill>
                <a:latin typeface="Comic Sans MS"/>
                <a:cs typeface="Comic Sans MS"/>
              </a:rPr>
              <a:t>АВСТРІЯ</a:t>
            </a:r>
            <a:endParaRPr sz="2400">
              <a:latin typeface="Comic Sans MS"/>
              <a:cs typeface="Comic Sans MS"/>
            </a:endParaRPr>
          </a:p>
        </p:txBody>
      </p:sp>
      <p:sp>
        <p:nvSpPr>
          <p:cNvPr id="6" name="object 6"/>
          <p:cNvSpPr txBox="1"/>
          <p:nvPr/>
        </p:nvSpPr>
        <p:spPr>
          <a:xfrm>
            <a:off x="6309557" y="3171304"/>
            <a:ext cx="18605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2400" spc="-50" b="1">
                <a:solidFill>
                  <a:srgbClr val="006FC0"/>
                </a:solidFill>
                <a:latin typeface="Comic Sans MS"/>
                <a:cs typeface="Comic Sans MS"/>
              </a:rPr>
              <a:t>•</a:t>
            </a:r>
            <a:endParaRPr sz="2400">
              <a:latin typeface="Comic Sans MS"/>
              <a:cs typeface="Comic Sans MS"/>
            </a:endParaRPr>
          </a:p>
        </p:txBody>
      </p:sp>
      <p:sp>
        <p:nvSpPr>
          <p:cNvPr id="3" name="object 3"/>
          <p:cNvSpPr txBox="1"/>
          <p:nvPr/>
        </p:nvSpPr>
        <p:spPr>
          <a:xfrm>
            <a:off x="3978001" y="4158856"/>
            <a:ext cx="186055" cy="39116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ct val="100000"/>
              </a:lnSpc>
              <a:spcBef>
                <a:spcPts val="100"/>
              </a:spcBef>
            </a:pPr>
            <a:r>
              <a:rPr dirty="0" sz="2400" spc="-50" b="1">
                <a:solidFill>
                  <a:srgbClr val="006FC0"/>
                </a:solidFill>
                <a:latin typeface="Comic Sans MS"/>
                <a:cs typeface="Comic Sans MS"/>
              </a:rPr>
              <a:t>•</a:t>
            </a:r>
            <a:endParaRPr sz="2400">
              <a:latin typeface="Comic Sans MS"/>
              <a:cs typeface="Comic Sans MS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3010251" y="4488040"/>
            <a:ext cx="2121535" cy="1379220"/>
          </a:xfrm>
          <a:prstGeom prst="rect">
            <a:avLst/>
          </a:prstGeom>
        </p:spPr>
        <p:txBody>
          <a:bodyPr wrap="square" lIns="0" tIns="53975" rIns="0" bIns="0" rtlCol="0" vert="horz">
            <a:spAutoFit/>
          </a:bodyPr>
          <a:lstStyle/>
          <a:p>
            <a:pPr marL="325120" indent="-325755">
              <a:lnSpc>
                <a:spcPts val="2590"/>
              </a:lnSpc>
              <a:spcBef>
                <a:spcPts val="425"/>
              </a:spcBef>
            </a:pPr>
            <a:r>
              <a:rPr dirty="0" sz="2400" spc="-10" b="1">
                <a:solidFill>
                  <a:srgbClr val="006FC0"/>
                </a:solidFill>
                <a:latin typeface="Comic Sans MS"/>
                <a:cs typeface="Comic Sans MS"/>
              </a:rPr>
              <a:t>ЛЮКСЕМБУРГ ІРЛАНДІЯ</a:t>
            </a:r>
            <a:endParaRPr sz="2400">
              <a:latin typeface="Comic Sans MS"/>
              <a:cs typeface="Comic Sans MS"/>
            </a:endParaRPr>
          </a:p>
          <a:p>
            <a:pPr marL="503555" marR="368935" indent="-127000">
              <a:lnSpc>
                <a:spcPts val="2590"/>
              </a:lnSpc>
              <a:spcBef>
                <a:spcPts val="5"/>
              </a:spcBef>
              <a:buChar char="•"/>
              <a:tabLst>
                <a:tab pos="503555" algn="l"/>
                <a:tab pos="694055" algn="l"/>
              </a:tabLst>
            </a:pPr>
            <a:r>
              <a:rPr dirty="0" sz="2400" spc="-10" b="1">
                <a:solidFill>
                  <a:srgbClr val="006FC0"/>
                </a:solidFill>
                <a:latin typeface="Comic Sans MS"/>
                <a:cs typeface="Comic Sans MS"/>
              </a:rPr>
              <a:t>	</a:t>
            </a:r>
            <a:r>
              <a:rPr dirty="0" sz="2400" spc="-10" b="1">
                <a:solidFill>
                  <a:srgbClr val="006FC0"/>
                </a:solidFill>
                <a:latin typeface="Comic Sans MS"/>
                <a:cs typeface="Comic Sans MS"/>
              </a:rPr>
              <a:t>ДАНІЯ ГРЕЦІЯ</a:t>
            </a:r>
            <a:endParaRPr sz="2400">
              <a:latin typeface="Comic Sans MS"/>
              <a:cs typeface="Comic Sans MS"/>
            </a:endParaRPr>
          </a:p>
        </p:txBody>
      </p:sp>
      <p:sp>
        <p:nvSpPr>
          <p:cNvPr id="7" name="object 7"/>
          <p:cNvSpPr txBox="1"/>
          <p:nvPr/>
        </p:nvSpPr>
        <p:spPr>
          <a:xfrm>
            <a:off x="5370082" y="3500488"/>
            <a:ext cx="2064385" cy="2366645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>
              <a:lnSpc>
                <a:spcPts val="2735"/>
              </a:lnSpc>
              <a:spcBef>
                <a:spcPts val="100"/>
              </a:spcBef>
            </a:pPr>
            <a:r>
              <a:rPr dirty="0" sz="2400" spc="-10" b="1">
                <a:solidFill>
                  <a:srgbClr val="006FC0"/>
                </a:solidFill>
                <a:latin typeface="Comic Sans MS"/>
                <a:cs typeface="Comic Sans MS"/>
              </a:rPr>
              <a:t>ПОРТУГАЛІЯ</a:t>
            </a:r>
            <a:endParaRPr sz="2400">
              <a:latin typeface="Comic Sans MS"/>
              <a:cs typeface="Comic Sans MS"/>
            </a:endParaRPr>
          </a:p>
          <a:p>
            <a:pPr marL="116839" marR="109220" indent="447675">
              <a:lnSpc>
                <a:spcPts val="2590"/>
              </a:lnSpc>
              <a:spcBef>
                <a:spcPts val="180"/>
              </a:spcBef>
              <a:buChar char="•"/>
              <a:tabLst>
                <a:tab pos="564515" algn="l"/>
              </a:tabLst>
            </a:pPr>
            <a:r>
              <a:rPr dirty="0" sz="2400" spc="-10" b="1">
                <a:solidFill>
                  <a:srgbClr val="006FC0"/>
                </a:solidFill>
                <a:latin typeface="Comic Sans MS"/>
                <a:cs typeface="Comic Sans MS"/>
              </a:rPr>
              <a:t>ШВЕЦІЯ ФІНЛЯНДІЯ</a:t>
            </a:r>
            <a:endParaRPr sz="2400">
              <a:latin typeface="Comic Sans MS"/>
              <a:cs typeface="Comic Sans MS"/>
            </a:endParaRPr>
          </a:p>
          <a:p>
            <a:pPr marL="477520" indent="-317500">
              <a:lnSpc>
                <a:spcPts val="2410"/>
              </a:lnSpc>
              <a:buChar char="•"/>
              <a:tabLst>
                <a:tab pos="477520" algn="l"/>
              </a:tabLst>
            </a:pPr>
            <a:r>
              <a:rPr dirty="0" sz="2400" spc="-10" b="1">
                <a:solidFill>
                  <a:srgbClr val="006FC0"/>
                </a:solidFill>
                <a:latin typeface="Comic Sans MS"/>
                <a:cs typeface="Comic Sans MS"/>
              </a:rPr>
              <a:t>ЕСТОНІЯ</a:t>
            </a:r>
            <a:endParaRPr sz="2400">
              <a:latin typeface="Comic Sans MS"/>
              <a:cs typeface="Comic Sans MS"/>
            </a:endParaRPr>
          </a:p>
          <a:p>
            <a:pPr lvl="1" marL="585470" indent="-317500">
              <a:lnSpc>
                <a:spcPts val="2590"/>
              </a:lnSpc>
              <a:buChar char="•"/>
              <a:tabLst>
                <a:tab pos="585470" algn="l"/>
              </a:tabLst>
            </a:pPr>
            <a:r>
              <a:rPr dirty="0" sz="2400" spc="-10" b="1">
                <a:solidFill>
                  <a:srgbClr val="006FC0"/>
                </a:solidFill>
                <a:latin typeface="Comic Sans MS"/>
                <a:cs typeface="Comic Sans MS"/>
              </a:rPr>
              <a:t>ЛАТВІЯ</a:t>
            </a:r>
            <a:endParaRPr sz="2400">
              <a:latin typeface="Comic Sans MS"/>
              <a:cs typeface="Comic Sans MS"/>
            </a:endParaRPr>
          </a:p>
          <a:p>
            <a:pPr lvl="2" marL="650240" indent="-317500">
              <a:lnSpc>
                <a:spcPts val="2590"/>
              </a:lnSpc>
              <a:buChar char="•"/>
              <a:tabLst>
                <a:tab pos="650240" algn="l"/>
              </a:tabLst>
            </a:pPr>
            <a:r>
              <a:rPr dirty="0" sz="2400" spc="-10" b="1">
                <a:solidFill>
                  <a:srgbClr val="006FC0"/>
                </a:solidFill>
                <a:latin typeface="Comic Sans MS"/>
                <a:cs typeface="Comic Sans MS"/>
              </a:rPr>
              <a:t>ЛИТВА</a:t>
            </a:r>
            <a:endParaRPr sz="2400">
              <a:latin typeface="Comic Sans MS"/>
              <a:cs typeface="Comic Sans MS"/>
            </a:endParaRPr>
          </a:p>
          <a:p>
            <a:pPr marL="468630" indent="-317500">
              <a:lnSpc>
                <a:spcPts val="2735"/>
              </a:lnSpc>
              <a:buChar char="•"/>
              <a:tabLst>
                <a:tab pos="468630" algn="l"/>
              </a:tabLst>
            </a:pPr>
            <a:r>
              <a:rPr dirty="0" sz="2400" spc="-10" b="1">
                <a:solidFill>
                  <a:srgbClr val="006FC0"/>
                </a:solidFill>
                <a:latin typeface="Comic Sans MS"/>
                <a:cs typeface="Comic Sans MS"/>
              </a:rPr>
              <a:t>ПОЛЬЩА</a:t>
            </a:r>
            <a:endParaRPr sz="2400">
              <a:latin typeface="Comic Sans MS"/>
              <a:cs typeface="Comic Sans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7654787" y="2512936"/>
            <a:ext cx="2158365" cy="335407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ts val="2735"/>
              </a:lnSpc>
              <a:spcBef>
                <a:spcPts val="100"/>
              </a:spcBef>
            </a:pPr>
            <a:r>
              <a:rPr dirty="0" sz="2400" spc="-10" b="1">
                <a:solidFill>
                  <a:srgbClr val="006FC0"/>
                </a:solidFill>
                <a:latin typeface="Comic Sans MS"/>
                <a:cs typeface="Comic Sans MS"/>
              </a:rPr>
              <a:t>СЛОВАЧЧИНА</a:t>
            </a:r>
            <a:endParaRPr sz="2400">
              <a:latin typeface="Comic Sans MS"/>
              <a:cs typeface="Comic Sans MS"/>
            </a:endParaRPr>
          </a:p>
          <a:p>
            <a:pPr marL="421640" indent="-317500">
              <a:lnSpc>
                <a:spcPts val="2590"/>
              </a:lnSpc>
              <a:buChar char="•"/>
              <a:tabLst>
                <a:tab pos="421640" algn="l"/>
              </a:tabLst>
            </a:pPr>
            <a:r>
              <a:rPr dirty="0" sz="2400" spc="-10" b="1">
                <a:solidFill>
                  <a:srgbClr val="006FC0"/>
                </a:solidFill>
                <a:latin typeface="Comic Sans MS"/>
                <a:cs typeface="Comic Sans MS"/>
              </a:rPr>
              <a:t>СЛОВЕНІЯ</a:t>
            </a:r>
            <a:endParaRPr sz="2400">
              <a:latin typeface="Comic Sans MS"/>
              <a:cs typeface="Comic Sans MS"/>
            </a:endParaRPr>
          </a:p>
          <a:p>
            <a:pPr marL="363855" marR="39370" indent="-317500">
              <a:lnSpc>
                <a:spcPts val="2590"/>
              </a:lnSpc>
              <a:spcBef>
                <a:spcPts val="185"/>
              </a:spcBef>
              <a:buChar char="•"/>
              <a:tabLst>
                <a:tab pos="495300" algn="l"/>
              </a:tabLst>
            </a:pPr>
            <a:r>
              <a:rPr dirty="0" sz="2400" spc="-10" b="1">
                <a:solidFill>
                  <a:srgbClr val="006FC0"/>
                </a:solidFill>
                <a:latin typeface="Comic Sans MS"/>
                <a:cs typeface="Comic Sans MS"/>
              </a:rPr>
              <a:t>УГОРЩИНА 	ЧЕСЬКА</a:t>
            </a:r>
            <a:endParaRPr sz="2400">
              <a:latin typeface="Comic Sans MS"/>
              <a:cs typeface="Comic Sans MS"/>
            </a:endParaRPr>
          </a:p>
          <a:p>
            <a:pPr marL="75565">
              <a:lnSpc>
                <a:spcPts val="2410"/>
              </a:lnSpc>
            </a:pPr>
            <a:r>
              <a:rPr dirty="0" sz="2400" spc="-10" b="1">
                <a:solidFill>
                  <a:srgbClr val="006FC0"/>
                </a:solidFill>
                <a:latin typeface="Comic Sans MS"/>
                <a:cs typeface="Comic Sans MS"/>
              </a:rPr>
              <a:t>РЕСПУБЛІКА</a:t>
            </a:r>
            <a:endParaRPr sz="2400">
              <a:latin typeface="Comic Sans MS"/>
              <a:cs typeface="Comic Sans MS"/>
            </a:endParaRPr>
          </a:p>
          <a:p>
            <a:pPr lvl="1" marL="838200" indent="-317500">
              <a:lnSpc>
                <a:spcPts val="2590"/>
              </a:lnSpc>
              <a:buChar char="•"/>
              <a:tabLst>
                <a:tab pos="838200" algn="l"/>
              </a:tabLst>
            </a:pPr>
            <a:r>
              <a:rPr dirty="0" sz="2400" spc="-20" b="1">
                <a:solidFill>
                  <a:srgbClr val="006FC0"/>
                </a:solidFill>
                <a:latin typeface="Comic Sans MS"/>
                <a:cs typeface="Comic Sans MS"/>
              </a:rPr>
              <a:t>КІПР</a:t>
            </a:r>
            <a:endParaRPr sz="2400">
              <a:latin typeface="Comic Sans MS"/>
              <a:cs typeface="Comic Sans MS"/>
            </a:endParaRPr>
          </a:p>
          <a:p>
            <a:pPr marL="297180" marR="83820" indent="-204470">
              <a:lnSpc>
                <a:spcPts val="2590"/>
              </a:lnSpc>
              <a:spcBef>
                <a:spcPts val="180"/>
              </a:spcBef>
              <a:buChar char="•"/>
              <a:tabLst>
                <a:tab pos="297180" algn="l"/>
                <a:tab pos="410209" algn="l"/>
              </a:tabLst>
            </a:pPr>
            <a:r>
              <a:rPr dirty="0" sz="2400" b="1">
                <a:solidFill>
                  <a:srgbClr val="006FC0"/>
                </a:solidFill>
                <a:latin typeface="Comic Sans MS"/>
                <a:cs typeface="Comic Sans MS"/>
              </a:rPr>
              <a:t>	МАЛЬТА</a:t>
            </a:r>
            <a:r>
              <a:rPr dirty="0" sz="2400" spc="-60" b="1">
                <a:solidFill>
                  <a:srgbClr val="006FC0"/>
                </a:solidFill>
                <a:latin typeface="Comic Sans MS"/>
                <a:cs typeface="Comic Sans MS"/>
              </a:rPr>
              <a:t> </a:t>
            </a:r>
            <a:r>
              <a:rPr dirty="0" sz="2400" spc="-50" b="1">
                <a:solidFill>
                  <a:srgbClr val="006FC0"/>
                </a:solidFill>
                <a:latin typeface="Comic Sans MS"/>
                <a:cs typeface="Comic Sans MS"/>
              </a:rPr>
              <a:t>• </a:t>
            </a:r>
            <a:r>
              <a:rPr dirty="0" sz="2400" spc="-10" b="1">
                <a:solidFill>
                  <a:srgbClr val="006FC0"/>
                </a:solidFill>
                <a:latin typeface="Comic Sans MS"/>
                <a:cs typeface="Comic Sans MS"/>
              </a:rPr>
              <a:t>БОЛГАРІЯ РУМУНІЯ</a:t>
            </a:r>
            <a:endParaRPr sz="2400">
              <a:latin typeface="Comic Sans MS"/>
              <a:cs typeface="Comic Sans MS"/>
            </a:endParaRPr>
          </a:p>
          <a:p>
            <a:pPr marL="431800" indent="-317500">
              <a:lnSpc>
                <a:spcPts val="2560"/>
              </a:lnSpc>
              <a:buChar char="•"/>
              <a:tabLst>
                <a:tab pos="431800" algn="l"/>
              </a:tabLst>
            </a:pPr>
            <a:r>
              <a:rPr dirty="0" sz="2400" spc="-10" b="1">
                <a:solidFill>
                  <a:srgbClr val="006FC0"/>
                </a:solidFill>
                <a:latin typeface="Comic Sans MS"/>
                <a:cs typeface="Comic Sans MS"/>
              </a:rPr>
              <a:t>ХОРВАТІЯ</a:t>
            </a:r>
            <a:endParaRPr sz="24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object 3"/>
          <p:cNvGrpSpPr/>
          <p:nvPr/>
        </p:nvGrpSpPr>
        <p:grpSpPr>
          <a:xfrm>
            <a:off x="474352" y="314463"/>
            <a:ext cx="6226810" cy="6236970"/>
            <a:chOff x="474352" y="314463"/>
            <a:chExt cx="6226810" cy="6236970"/>
          </a:xfrm>
        </p:grpSpPr>
        <p:sp>
          <p:nvSpPr>
            <p:cNvPr id="4" name="object 4"/>
            <p:cNvSpPr/>
            <p:nvPr/>
          </p:nvSpPr>
          <p:spPr>
            <a:xfrm>
              <a:off x="520343" y="360453"/>
              <a:ext cx="6181090" cy="6191250"/>
            </a:xfrm>
            <a:custGeom>
              <a:avLst/>
              <a:gdLst/>
              <a:ahLst/>
              <a:cxnLst/>
              <a:rect l="l" t="t" r="r" b="b"/>
              <a:pathLst>
                <a:path w="6181090" h="6191250">
                  <a:moveTo>
                    <a:pt x="6180810" y="0"/>
                  </a:moveTo>
                  <a:lnTo>
                    <a:pt x="0" y="0"/>
                  </a:lnTo>
                  <a:lnTo>
                    <a:pt x="0" y="6190973"/>
                  </a:lnTo>
                  <a:lnTo>
                    <a:pt x="6180810" y="6190973"/>
                  </a:lnTo>
                  <a:lnTo>
                    <a:pt x="6180810" y="0"/>
                  </a:lnTo>
                  <a:close/>
                </a:path>
              </a:pathLst>
            </a:custGeom>
            <a:solidFill>
              <a:srgbClr val="000000">
                <a:alpha val="42744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493402" y="333513"/>
              <a:ext cx="6181090" cy="6191250"/>
            </a:xfrm>
            <a:custGeom>
              <a:avLst/>
              <a:gdLst/>
              <a:ahLst/>
              <a:cxnLst/>
              <a:rect l="l" t="t" r="r" b="b"/>
              <a:pathLst>
                <a:path w="6181090" h="6191250">
                  <a:moveTo>
                    <a:pt x="0" y="0"/>
                  </a:moveTo>
                  <a:lnTo>
                    <a:pt x="6180810" y="0"/>
                  </a:lnTo>
                  <a:lnTo>
                    <a:pt x="6180810" y="6190973"/>
                  </a:lnTo>
                  <a:lnTo>
                    <a:pt x="0" y="6190973"/>
                  </a:lnTo>
                  <a:lnTo>
                    <a:pt x="0" y="0"/>
                  </a:lnTo>
                  <a:close/>
                </a:path>
              </a:pathLst>
            </a:custGeom>
            <a:ln w="380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93402" y="333513"/>
              <a:ext cx="6180810" cy="6190973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493402" y="333513"/>
              <a:ext cx="6181090" cy="6191250"/>
            </a:xfrm>
            <a:custGeom>
              <a:avLst/>
              <a:gdLst/>
              <a:ahLst/>
              <a:cxnLst/>
              <a:rect l="l" t="t" r="r" b="b"/>
              <a:pathLst>
                <a:path w="6181090" h="6191250">
                  <a:moveTo>
                    <a:pt x="0" y="0"/>
                  </a:moveTo>
                  <a:lnTo>
                    <a:pt x="6180810" y="0"/>
                  </a:lnTo>
                  <a:lnTo>
                    <a:pt x="6180810" y="6190973"/>
                  </a:lnTo>
                  <a:lnTo>
                    <a:pt x="0" y="6190973"/>
                  </a:lnTo>
                  <a:lnTo>
                    <a:pt x="0" y="0"/>
                  </a:lnTo>
                  <a:close/>
                </a:path>
              </a:pathLst>
            </a:custGeom>
            <a:ln w="380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8" name="object 8"/>
            <p:cNvSpPr/>
            <p:nvPr/>
          </p:nvSpPr>
          <p:spPr>
            <a:xfrm>
              <a:off x="1562989" y="5975502"/>
              <a:ext cx="3604895" cy="517525"/>
            </a:xfrm>
            <a:custGeom>
              <a:avLst/>
              <a:gdLst/>
              <a:ahLst/>
              <a:cxnLst/>
              <a:rect l="l" t="t" r="r" b="b"/>
              <a:pathLst>
                <a:path w="3604895" h="517525">
                  <a:moveTo>
                    <a:pt x="0" y="86232"/>
                  </a:moveTo>
                  <a:lnTo>
                    <a:pt x="6821" y="52801"/>
                  </a:lnTo>
                  <a:lnTo>
                    <a:pt x="25376" y="25376"/>
                  </a:lnTo>
                  <a:lnTo>
                    <a:pt x="52800" y="6821"/>
                  </a:lnTo>
                  <a:lnTo>
                    <a:pt x="86231" y="0"/>
                  </a:lnTo>
                  <a:lnTo>
                    <a:pt x="3518204" y="0"/>
                  </a:lnTo>
                  <a:lnTo>
                    <a:pt x="3551636" y="6821"/>
                  </a:lnTo>
                  <a:lnTo>
                    <a:pt x="3579061" y="25376"/>
                  </a:lnTo>
                  <a:lnTo>
                    <a:pt x="3597616" y="52801"/>
                  </a:lnTo>
                  <a:lnTo>
                    <a:pt x="3604437" y="86232"/>
                  </a:lnTo>
                  <a:lnTo>
                    <a:pt x="3604437" y="431139"/>
                  </a:lnTo>
                  <a:lnTo>
                    <a:pt x="3597616" y="464571"/>
                  </a:lnTo>
                  <a:lnTo>
                    <a:pt x="3579061" y="491996"/>
                  </a:lnTo>
                  <a:lnTo>
                    <a:pt x="3551636" y="510551"/>
                  </a:lnTo>
                  <a:lnTo>
                    <a:pt x="3518204" y="517372"/>
                  </a:lnTo>
                  <a:lnTo>
                    <a:pt x="86231" y="517372"/>
                  </a:lnTo>
                  <a:lnTo>
                    <a:pt x="52800" y="510551"/>
                  </a:lnTo>
                  <a:lnTo>
                    <a:pt x="25376" y="491996"/>
                  </a:lnTo>
                  <a:lnTo>
                    <a:pt x="6821" y="464571"/>
                  </a:lnTo>
                  <a:lnTo>
                    <a:pt x="0" y="431139"/>
                  </a:lnTo>
                  <a:lnTo>
                    <a:pt x="0" y="86232"/>
                  </a:lnTo>
                  <a:close/>
                </a:path>
              </a:pathLst>
            </a:custGeom>
            <a:ln w="38099">
              <a:solidFill>
                <a:srgbClr val="5B9BD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9" name="object 9"/>
            <p:cNvSpPr/>
            <p:nvPr/>
          </p:nvSpPr>
          <p:spPr>
            <a:xfrm>
              <a:off x="2658135" y="1095154"/>
              <a:ext cx="2509520" cy="517525"/>
            </a:xfrm>
            <a:custGeom>
              <a:avLst/>
              <a:gdLst/>
              <a:ahLst/>
              <a:cxnLst/>
              <a:rect l="l" t="t" r="r" b="b"/>
              <a:pathLst>
                <a:path w="2509520" h="517525">
                  <a:moveTo>
                    <a:pt x="0" y="86232"/>
                  </a:moveTo>
                  <a:lnTo>
                    <a:pt x="6821" y="52801"/>
                  </a:lnTo>
                  <a:lnTo>
                    <a:pt x="25376" y="25376"/>
                  </a:lnTo>
                  <a:lnTo>
                    <a:pt x="52800" y="6821"/>
                  </a:lnTo>
                  <a:lnTo>
                    <a:pt x="86231" y="0"/>
                  </a:lnTo>
                  <a:lnTo>
                    <a:pt x="2423058" y="0"/>
                  </a:lnTo>
                  <a:lnTo>
                    <a:pt x="2456482" y="6821"/>
                  </a:lnTo>
                  <a:lnTo>
                    <a:pt x="2483904" y="25376"/>
                  </a:lnTo>
                  <a:lnTo>
                    <a:pt x="2502457" y="52801"/>
                  </a:lnTo>
                  <a:lnTo>
                    <a:pt x="2509278" y="86232"/>
                  </a:lnTo>
                  <a:lnTo>
                    <a:pt x="2509278" y="431139"/>
                  </a:lnTo>
                  <a:lnTo>
                    <a:pt x="2502457" y="464571"/>
                  </a:lnTo>
                  <a:lnTo>
                    <a:pt x="2483904" y="491996"/>
                  </a:lnTo>
                  <a:lnTo>
                    <a:pt x="2456482" y="510551"/>
                  </a:lnTo>
                  <a:lnTo>
                    <a:pt x="2423058" y="517372"/>
                  </a:lnTo>
                  <a:lnTo>
                    <a:pt x="86231" y="517372"/>
                  </a:lnTo>
                  <a:lnTo>
                    <a:pt x="52800" y="510551"/>
                  </a:lnTo>
                  <a:lnTo>
                    <a:pt x="25376" y="491996"/>
                  </a:lnTo>
                  <a:lnTo>
                    <a:pt x="6821" y="464571"/>
                  </a:lnTo>
                  <a:lnTo>
                    <a:pt x="0" y="431139"/>
                  </a:lnTo>
                  <a:lnTo>
                    <a:pt x="0" y="86232"/>
                  </a:lnTo>
                  <a:close/>
                </a:path>
              </a:pathLst>
            </a:custGeom>
            <a:ln w="38099">
              <a:solidFill>
                <a:srgbClr val="5B9BD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0" name="object 10"/>
            <p:cNvSpPr/>
            <p:nvPr/>
          </p:nvSpPr>
          <p:spPr>
            <a:xfrm>
              <a:off x="1562989" y="455644"/>
              <a:ext cx="4136390" cy="517525"/>
            </a:xfrm>
            <a:custGeom>
              <a:avLst/>
              <a:gdLst/>
              <a:ahLst/>
              <a:cxnLst/>
              <a:rect l="l" t="t" r="r" b="b"/>
              <a:pathLst>
                <a:path w="4136390" h="517525">
                  <a:moveTo>
                    <a:pt x="0" y="86232"/>
                  </a:moveTo>
                  <a:lnTo>
                    <a:pt x="6821" y="52801"/>
                  </a:lnTo>
                  <a:lnTo>
                    <a:pt x="25376" y="25376"/>
                  </a:lnTo>
                  <a:lnTo>
                    <a:pt x="52800" y="6821"/>
                  </a:lnTo>
                  <a:lnTo>
                    <a:pt x="86231" y="0"/>
                  </a:lnTo>
                  <a:lnTo>
                    <a:pt x="4049839" y="0"/>
                  </a:lnTo>
                  <a:lnTo>
                    <a:pt x="4083263" y="6821"/>
                  </a:lnTo>
                  <a:lnTo>
                    <a:pt x="4110685" y="25376"/>
                  </a:lnTo>
                  <a:lnTo>
                    <a:pt x="4129238" y="52801"/>
                  </a:lnTo>
                  <a:lnTo>
                    <a:pt x="4136059" y="86232"/>
                  </a:lnTo>
                  <a:lnTo>
                    <a:pt x="4136059" y="431139"/>
                  </a:lnTo>
                  <a:lnTo>
                    <a:pt x="4129238" y="464571"/>
                  </a:lnTo>
                  <a:lnTo>
                    <a:pt x="4110685" y="491996"/>
                  </a:lnTo>
                  <a:lnTo>
                    <a:pt x="4083263" y="510551"/>
                  </a:lnTo>
                  <a:lnTo>
                    <a:pt x="4049839" y="517372"/>
                  </a:lnTo>
                  <a:lnTo>
                    <a:pt x="86231" y="517372"/>
                  </a:lnTo>
                  <a:lnTo>
                    <a:pt x="52800" y="510551"/>
                  </a:lnTo>
                  <a:lnTo>
                    <a:pt x="25376" y="491996"/>
                  </a:lnTo>
                  <a:lnTo>
                    <a:pt x="6821" y="464571"/>
                  </a:lnTo>
                  <a:lnTo>
                    <a:pt x="0" y="431139"/>
                  </a:lnTo>
                  <a:lnTo>
                    <a:pt x="0" y="86232"/>
                  </a:lnTo>
                  <a:close/>
                </a:path>
              </a:pathLst>
            </a:custGeom>
            <a:ln w="38099">
              <a:solidFill>
                <a:srgbClr val="5B9BD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1" name="object 11"/>
            <p:cNvSpPr/>
            <p:nvPr/>
          </p:nvSpPr>
          <p:spPr>
            <a:xfrm>
              <a:off x="2200935" y="2252840"/>
              <a:ext cx="436245" cy="3691254"/>
            </a:xfrm>
            <a:custGeom>
              <a:avLst/>
              <a:gdLst/>
              <a:ahLst/>
              <a:cxnLst/>
              <a:rect l="l" t="t" r="r" b="b"/>
              <a:pathLst>
                <a:path w="436244" h="3691254">
                  <a:moveTo>
                    <a:pt x="0" y="72656"/>
                  </a:moveTo>
                  <a:lnTo>
                    <a:pt x="5747" y="44491"/>
                  </a:lnTo>
                  <a:lnTo>
                    <a:pt x="21381" y="21383"/>
                  </a:lnTo>
                  <a:lnTo>
                    <a:pt x="44489" y="5748"/>
                  </a:lnTo>
                  <a:lnTo>
                    <a:pt x="72657" y="0"/>
                  </a:lnTo>
                  <a:lnTo>
                    <a:pt x="363278" y="0"/>
                  </a:lnTo>
                  <a:lnTo>
                    <a:pt x="391446" y="5748"/>
                  </a:lnTo>
                  <a:lnTo>
                    <a:pt x="414554" y="21383"/>
                  </a:lnTo>
                  <a:lnTo>
                    <a:pt x="430188" y="44491"/>
                  </a:lnTo>
                  <a:lnTo>
                    <a:pt x="435936" y="72656"/>
                  </a:lnTo>
                  <a:lnTo>
                    <a:pt x="435936" y="3618395"/>
                  </a:lnTo>
                  <a:lnTo>
                    <a:pt x="430188" y="3646560"/>
                  </a:lnTo>
                  <a:lnTo>
                    <a:pt x="414554" y="3669668"/>
                  </a:lnTo>
                  <a:lnTo>
                    <a:pt x="391446" y="3685303"/>
                  </a:lnTo>
                  <a:lnTo>
                    <a:pt x="363278" y="3691051"/>
                  </a:lnTo>
                  <a:lnTo>
                    <a:pt x="72657" y="3691051"/>
                  </a:lnTo>
                  <a:lnTo>
                    <a:pt x="44489" y="3685303"/>
                  </a:lnTo>
                  <a:lnTo>
                    <a:pt x="21381" y="3669668"/>
                  </a:lnTo>
                  <a:lnTo>
                    <a:pt x="5747" y="3646560"/>
                  </a:lnTo>
                  <a:lnTo>
                    <a:pt x="0" y="3618395"/>
                  </a:lnTo>
                  <a:lnTo>
                    <a:pt x="0" y="72656"/>
                  </a:lnTo>
                  <a:close/>
                </a:path>
              </a:pathLst>
            </a:custGeom>
            <a:ln w="38099">
              <a:solidFill>
                <a:srgbClr val="5B9BD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2" name="object 12"/>
            <p:cNvSpPr/>
            <p:nvPr/>
          </p:nvSpPr>
          <p:spPr>
            <a:xfrm>
              <a:off x="6153213" y="387506"/>
              <a:ext cx="436245" cy="3691254"/>
            </a:xfrm>
            <a:custGeom>
              <a:avLst/>
              <a:gdLst/>
              <a:ahLst/>
              <a:cxnLst/>
              <a:rect l="l" t="t" r="r" b="b"/>
              <a:pathLst>
                <a:path w="436245" h="3691254">
                  <a:moveTo>
                    <a:pt x="0" y="72656"/>
                  </a:moveTo>
                  <a:lnTo>
                    <a:pt x="5747" y="44491"/>
                  </a:lnTo>
                  <a:lnTo>
                    <a:pt x="21381" y="21383"/>
                  </a:lnTo>
                  <a:lnTo>
                    <a:pt x="44489" y="5748"/>
                  </a:lnTo>
                  <a:lnTo>
                    <a:pt x="72657" y="0"/>
                  </a:lnTo>
                  <a:lnTo>
                    <a:pt x="363278" y="0"/>
                  </a:lnTo>
                  <a:lnTo>
                    <a:pt x="391446" y="5748"/>
                  </a:lnTo>
                  <a:lnTo>
                    <a:pt x="414554" y="21383"/>
                  </a:lnTo>
                  <a:lnTo>
                    <a:pt x="430188" y="44491"/>
                  </a:lnTo>
                  <a:lnTo>
                    <a:pt x="435936" y="72656"/>
                  </a:lnTo>
                  <a:lnTo>
                    <a:pt x="435936" y="3618395"/>
                  </a:lnTo>
                  <a:lnTo>
                    <a:pt x="430188" y="3646560"/>
                  </a:lnTo>
                  <a:lnTo>
                    <a:pt x="414554" y="3669668"/>
                  </a:lnTo>
                  <a:lnTo>
                    <a:pt x="391446" y="3685303"/>
                  </a:lnTo>
                  <a:lnTo>
                    <a:pt x="363278" y="3691051"/>
                  </a:lnTo>
                  <a:lnTo>
                    <a:pt x="72657" y="3691051"/>
                  </a:lnTo>
                  <a:lnTo>
                    <a:pt x="44489" y="3685303"/>
                  </a:lnTo>
                  <a:lnTo>
                    <a:pt x="21381" y="3669668"/>
                  </a:lnTo>
                  <a:lnTo>
                    <a:pt x="5747" y="3646560"/>
                  </a:lnTo>
                  <a:lnTo>
                    <a:pt x="0" y="3618395"/>
                  </a:lnTo>
                  <a:lnTo>
                    <a:pt x="0" y="72656"/>
                  </a:lnTo>
                  <a:close/>
                </a:path>
              </a:pathLst>
            </a:custGeom>
            <a:ln w="38099">
              <a:solidFill>
                <a:srgbClr val="5B9BD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3" name="object 13"/>
            <p:cNvSpPr/>
            <p:nvPr/>
          </p:nvSpPr>
          <p:spPr>
            <a:xfrm>
              <a:off x="577192" y="424955"/>
              <a:ext cx="436245" cy="4253865"/>
            </a:xfrm>
            <a:custGeom>
              <a:avLst/>
              <a:gdLst/>
              <a:ahLst/>
              <a:cxnLst/>
              <a:rect l="l" t="t" r="r" b="b"/>
              <a:pathLst>
                <a:path w="436244" h="4253865">
                  <a:moveTo>
                    <a:pt x="0" y="72656"/>
                  </a:moveTo>
                  <a:lnTo>
                    <a:pt x="5747" y="44491"/>
                  </a:lnTo>
                  <a:lnTo>
                    <a:pt x="21381" y="21383"/>
                  </a:lnTo>
                  <a:lnTo>
                    <a:pt x="44489" y="5748"/>
                  </a:lnTo>
                  <a:lnTo>
                    <a:pt x="72657" y="0"/>
                  </a:lnTo>
                  <a:lnTo>
                    <a:pt x="363278" y="0"/>
                  </a:lnTo>
                  <a:lnTo>
                    <a:pt x="391446" y="5748"/>
                  </a:lnTo>
                  <a:lnTo>
                    <a:pt x="414554" y="21383"/>
                  </a:lnTo>
                  <a:lnTo>
                    <a:pt x="430188" y="44491"/>
                  </a:lnTo>
                  <a:lnTo>
                    <a:pt x="435936" y="72656"/>
                  </a:lnTo>
                  <a:lnTo>
                    <a:pt x="435936" y="4180713"/>
                  </a:lnTo>
                  <a:lnTo>
                    <a:pt x="430188" y="4208878"/>
                  </a:lnTo>
                  <a:lnTo>
                    <a:pt x="414554" y="4231986"/>
                  </a:lnTo>
                  <a:lnTo>
                    <a:pt x="391446" y="4247621"/>
                  </a:lnTo>
                  <a:lnTo>
                    <a:pt x="363278" y="4253369"/>
                  </a:lnTo>
                  <a:lnTo>
                    <a:pt x="72657" y="4253369"/>
                  </a:lnTo>
                  <a:lnTo>
                    <a:pt x="44489" y="4247621"/>
                  </a:lnTo>
                  <a:lnTo>
                    <a:pt x="21381" y="4231986"/>
                  </a:lnTo>
                  <a:lnTo>
                    <a:pt x="5747" y="4208878"/>
                  </a:lnTo>
                  <a:lnTo>
                    <a:pt x="0" y="4180713"/>
                  </a:lnTo>
                  <a:lnTo>
                    <a:pt x="0" y="72656"/>
                  </a:lnTo>
                  <a:close/>
                </a:path>
              </a:pathLst>
            </a:custGeom>
            <a:ln w="38099">
              <a:solidFill>
                <a:srgbClr val="5B9BD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4" name="object 14"/>
            <p:cNvSpPr/>
            <p:nvPr/>
          </p:nvSpPr>
          <p:spPr>
            <a:xfrm>
              <a:off x="4779581" y="2252840"/>
              <a:ext cx="436245" cy="3510279"/>
            </a:xfrm>
            <a:custGeom>
              <a:avLst/>
              <a:gdLst/>
              <a:ahLst/>
              <a:cxnLst/>
              <a:rect l="l" t="t" r="r" b="b"/>
              <a:pathLst>
                <a:path w="436245" h="3510279">
                  <a:moveTo>
                    <a:pt x="0" y="72656"/>
                  </a:moveTo>
                  <a:lnTo>
                    <a:pt x="5747" y="44491"/>
                  </a:lnTo>
                  <a:lnTo>
                    <a:pt x="21381" y="21383"/>
                  </a:lnTo>
                  <a:lnTo>
                    <a:pt x="44489" y="5748"/>
                  </a:lnTo>
                  <a:lnTo>
                    <a:pt x="72657" y="0"/>
                  </a:lnTo>
                  <a:lnTo>
                    <a:pt x="363278" y="0"/>
                  </a:lnTo>
                  <a:lnTo>
                    <a:pt x="391446" y="5748"/>
                  </a:lnTo>
                  <a:lnTo>
                    <a:pt x="414554" y="21383"/>
                  </a:lnTo>
                  <a:lnTo>
                    <a:pt x="430188" y="44491"/>
                  </a:lnTo>
                  <a:lnTo>
                    <a:pt x="435936" y="72656"/>
                  </a:lnTo>
                  <a:lnTo>
                    <a:pt x="435936" y="3437356"/>
                  </a:lnTo>
                  <a:lnTo>
                    <a:pt x="430188" y="3465522"/>
                  </a:lnTo>
                  <a:lnTo>
                    <a:pt x="414554" y="3488629"/>
                  </a:lnTo>
                  <a:lnTo>
                    <a:pt x="391446" y="3504264"/>
                  </a:lnTo>
                  <a:lnTo>
                    <a:pt x="363278" y="3510013"/>
                  </a:lnTo>
                  <a:lnTo>
                    <a:pt x="72657" y="3510013"/>
                  </a:lnTo>
                  <a:lnTo>
                    <a:pt x="44489" y="3504264"/>
                  </a:lnTo>
                  <a:lnTo>
                    <a:pt x="21381" y="3488629"/>
                  </a:lnTo>
                  <a:lnTo>
                    <a:pt x="5747" y="3465522"/>
                  </a:lnTo>
                  <a:lnTo>
                    <a:pt x="0" y="3437356"/>
                  </a:lnTo>
                  <a:lnTo>
                    <a:pt x="0" y="72656"/>
                  </a:lnTo>
                  <a:close/>
                </a:path>
              </a:pathLst>
            </a:custGeom>
            <a:ln w="38099">
              <a:solidFill>
                <a:srgbClr val="5B9BD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5" name="object 15"/>
            <p:cNvSpPr/>
            <p:nvPr/>
          </p:nvSpPr>
          <p:spPr>
            <a:xfrm>
              <a:off x="5269699" y="1036674"/>
              <a:ext cx="436245" cy="4939030"/>
            </a:xfrm>
            <a:custGeom>
              <a:avLst/>
              <a:gdLst/>
              <a:ahLst/>
              <a:cxnLst/>
              <a:rect l="l" t="t" r="r" b="b"/>
              <a:pathLst>
                <a:path w="436245" h="4939030">
                  <a:moveTo>
                    <a:pt x="0" y="72656"/>
                  </a:moveTo>
                  <a:lnTo>
                    <a:pt x="5747" y="44491"/>
                  </a:lnTo>
                  <a:lnTo>
                    <a:pt x="21381" y="21383"/>
                  </a:lnTo>
                  <a:lnTo>
                    <a:pt x="44489" y="5748"/>
                  </a:lnTo>
                  <a:lnTo>
                    <a:pt x="72657" y="0"/>
                  </a:lnTo>
                  <a:lnTo>
                    <a:pt x="363278" y="0"/>
                  </a:lnTo>
                  <a:lnTo>
                    <a:pt x="391446" y="5748"/>
                  </a:lnTo>
                  <a:lnTo>
                    <a:pt x="414554" y="21383"/>
                  </a:lnTo>
                  <a:lnTo>
                    <a:pt x="430188" y="44491"/>
                  </a:lnTo>
                  <a:lnTo>
                    <a:pt x="435936" y="72656"/>
                  </a:lnTo>
                  <a:lnTo>
                    <a:pt x="435936" y="4866170"/>
                  </a:lnTo>
                  <a:lnTo>
                    <a:pt x="430188" y="4894335"/>
                  </a:lnTo>
                  <a:lnTo>
                    <a:pt x="414554" y="4917443"/>
                  </a:lnTo>
                  <a:lnTo>
                    <a:pt x="391446" y="4933078"/>
                  </a:lnTo>
                  <a:lnTo>
                    <a:pt x="363278" y="4938826"/>
                  </a:lnTo>
                  <a:lnTo>
                    <a:pt x="72657" y="4938826"/>
                  </a:lnTo>
                  <a:lnTo>
                    <a:pt x="44489" y="4933078"/>
                  </a:lnTo>
                  <a:lnTo>
                    <a:pt x="21381" y="4917443"/>
                  </a:lnTo>
                  <a:lnTo>
                    <a:pt x="5747" y="4894335"/>
                  </a:lnTo>
                  <a:lnTo>
                    <a:pt x="0" y="4866170"/>
                  </a:lnTo>
                  <a:lnTo>
                    <a:pt x="0" y="72656"/>
                  </a:lnTo>
                  <a:close/>
                </a:path>
              </a:pathLst>
            </a:custGeom>
            <a:ln w="38099">
              <a:solidFill>
                <a:srgbClr val="5B9BD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6" name="object 16"/>
            <p:cNvSpPr/>
            <p:nvPr/>
          </p:nvSpPr>
          <p:spPr>
            <a:xfrm>
              <a:off x="5734494" y="1100327"/>
              <a:ext cx="436245" cy="4843780"/>
            </a:xfrm>
            <a:custGeom>
              <a:avLst/>
              <a:gdLst/>
              <a:ahLst/>
              <a:cxnLst/>
              <a:rect l="l" t="t" r="r" b="b"/>
              <a:pathLst>
                <a:path w="436245" h="4843780">
                  <a:moveTo>
                    <a:pt x="0" y="72656"/>
                  </a:moveTo>
                  <a:lnTo>
                    <a:pt x="5747" y="44491"/>
                  </a:lnTo>
                  <a:lnTo>
                    <a:pt x="21381" y="21383"/>
                  </a:lnTo>
                  <a:lnTo>
                    <a:pt x="44489" y="5748"/>
                  </a:lnTo>
                  <a:lnTo>
                    <a:pt x="72657" y="0"/>
                  </a:lnTo>
                  <a:lnTo>
                    <a:pt x="363278" y="0"/>
                  </a:lnTo>
                  <a:lnTo>
                    <a:pt x="391446" y="5748"/>
                  </a:lnTo>
                  <a:lnTo>
                    <a:pt x="414554" y="21383"/>
                  </a:lnTo>
                  <a:lnTo>
                    <a:pt x="430188" y="44491"/>
                  </a:lnTo>
                  <a:lnTo>
                    <a:pt x="435936" y="72656"/>
                  </a:lnTo>
                  <a:lnTo>
                    <a:pt x="435936" y="4770907"/>
                  </a:lnTo>
                  <a:lnTo>
                    <a:pt x="430188" y="4799072"/>
                  </a:lnTo>
                  <a:lnTo>
                    <a:pt x="414554" y="4822180"/>
                  </a:lnTo>
                  <a:lnTo>
                    <a:pt x="391446" y="4837815"/>
                  </a:lnTo>
                  <a:lnTo>
                    <a:pt x="363278" y="4843564"/>
                  </a:lnTo>
                  <a:lnTo>
                    <a:pt x="72657" y="4843564"/>
                  </a:lnTo>
                  <a:lnTo>
                    <a:pt x="44489" y="4837815"/>
                  </a:lnTo>
                  <a:lnTo>
                    <a:pt x="21381" y="4822180"/>
                  </a:lnTo>
                  <a:lnTo>
                    <a:pt x="5747" y="4799072"/>
                  </a:lnTo>
                  <a:lnTo>
                    <a:pt x="0" y="4770907"/>
                  </a:lnTo>
                  <a:lnTo>
                    <a:pt x="0" y="72656"/>
                  </a:lnTo>
                  <a:close/>
                </a:path>
              </a:pathLst>
            </a:custGeom>
            <a:ln w="38099">
              <a:solidFill>
                <a:srgbClr val="5B9BD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7" name="object 17"/>
            <p:cNvSpPr/>
            <p:nvPr/>
          </p:nvSpPr>
          <p:spPr>
            <a:xfrm>
              <a:off x="1096920" y="1676577"/>
              <a:ext cx="436245" cy="3002280"/>
            </a:xfrm>
            <a:custGeom>
              <a:avLst/>
              <a:gdLst/>
              <a:ahLst/>
              <a:cxnLst/>
              <a:rect l="l" t="t" r="r" b="b"/>
              <a:pathLst>
                <a:path w="436244" h="3002279">
                  <a:moveTo>
                    <a:pt x="0" y="72656"/>
                  </a:moveTo>
                  <a:lnTo>
                    <a:pt x="5747" y="44491"/>
                  </a:lnTo>
                  <a:lnTo>
                    <a:pt x="21381" y="21383"/>
                  </a:lnTo>
                  <a:lnTo>
                    <a:pt x="44489" y="5748"/>
                  </a:lnTo>
                  <a:lnTo>
                    <a:pt x="72657" y="0"/>
                  </a:lnTo>
                  <a:lnTo>
                    <a:pt x="363278" y="0"/>
                  </a:lnTo>
                  <a:lnTo>
                    <a:pt x="391446" y="5748"/>
                  </a:lnTo>
                  <a:lnTo>
                    <a:pt x="414554" y="21383"/>
                  </a:lnTo>
                  <a:lnTo>
                    <a:pt x="430188" y="44491"/>
                  </a:lnTo>
                  <a:lnTo>
                    <a:pt x="435936" y="72656"/>
                  </a:lnTo>
                  <a:lnTo>
                    <a:pt x="435936" y="2929089"/>
                  </a:lnTo>
                  <a:lnTo>
                    <a:pt x="430188" y="2957255"/>
                  </a:lnTo>
                  <a:lnTo>
                    <a:pt x="414554" y="2980362"/>
                  </a:lnTo>
                  <a:lnTo>
                    <a:pt x="391446" y="2995998"/>
                  </a:lnTo>
                  <a:lnTo>
                    <a:pt x="363278" y="3001746"/>
                  </a:lnTo>
                  <a:lnTo>
                    <a:pt x="72657" y="3001746"/>
                  </a:lnTo>
                  <a:lnTo>
                    <a:pt x="44489" y="2995998"/>
                  </a:lnTo>
                  <a:lnTo>
                    <a:pt x="21381" y="2980362"/>
                  </a:lnTo>
                  <a:lnTo>
                    <a:pt x="5747" y="2957255"/>
                  </a:lnTo>
                  <a:lnTo>
                    <a:pt x="0" y="2929089"/>
                  </a:lnTo>
                  <a:lnTo>
                    <a:pt x="0" y="72656"/>
                  </a:lnTo>
                  <a:close/>
                </a:path>
              </a:pathLst>
            </a:custGeom>
            <a:ln w="38099">
              <a:solidFill>
                <a:srgbClr val="5B9BD4"/>
              </a:solidFill>
            </a:ln>
          </p:spPr>
          <p:txBody>
            <a:bodyPr wrap="square" lIns="0" tIns="0" rIns="0" bIns="0" rtlCol="0"/>
            <a:lstStyle/>
            <a:p/>
          </p:txBody>
        </p:sp>
        <p:sp>
          <p:nvSpPr>
            <p:cNvPr id="18" name="object 18"/>
            <p:cNvSpPr/>
            <p:nvPr/>
          </p:nvSpPr>
          <p:spPr>
            <a:xfrm>
              <a:off x="2690037" y="1669884"/>
              <a:ext cx="436245" cy="4093210"/>
            </a:xfrm>
            <a:custGeom>
              <a:avLst/>
              <a:gdLst/>
              <a:ahLst/>
              <a:cxnLst/>
              <a:rect l="l" t="t" r="r" b="b"/>
              <a:pathLst>
                <a:path w="436244" h="4093210">
                  <a:moveTo>
                    <a:pt x="0" y="72656"/>
                  </a:moveTo>
                  <a:lnTo>
                    <a:pt x="5747" y="44491"/>
                  </a:lnTo>
                  <a:lnTo>
                    <a:pt x="21381" y="21383"/>
                  </a:lnTo>
                  <a:lnTo>
                    <a:pt x="44489" y="5748"/>
                  </a:lnTo>
                  <a:lnTo>
                    <a:pt x="72657" y="0"/>
                  </a:lnTo>
                  <a:lnTo>
                    <a:pt x="363278" y="0"/>
                  </a:lnTo>
                  <a:lnTo>
                    <a:pt x="391446" y="5748"/>
                  </a:lnTo>
                  <a:lnTo>
                    <a:pt x="414554" y="21383"/>
                  </a:lnTo>
                  <a:lnTo>
                    <a:pt x="430188" y="44491"/>
                  </a:lnTo>
                  <a:lnTo>
                    <a:pt x="435936" y="72656"/>
                  </a:lnTo>
                  <a:lnTo>
                    <a:pt x="435936" y="4020299"/>
                  </a:lnTo>
                  <a:lnTo>
                    <a:pt x="430188" y="4048470"/>
                  </a:lnTo>
                  <a:lnTo>
                    <a:pt x="414554" y="4071577"/>
                  </a:lnTo>
                  <a:lnTo>
                    <a:pt x="391446" y="4087209"/>
                  </a:lnTo>
                  <a:lnTo>
                    <a:pt x="363278" y="4092955"/>
                  </a:lnTo>
                  <a:lnTo>
                    <a:pt x="72657" y="4092955"/>
                  </a:lnTo>
                  <a:lnTo>
                    <a:pt x="44489" y="4087209"/>
                  </a:lnTo>
                  <a:lnTo>
                    <a:pt x="21381" y="4071577"/>
                  </a:lnTo>
                  <a:lnTo>
                    <a:pt x="5747" y="4048470"/>
                  </a:lnTo>
                  <a:lnTo>
                    <a:pt x="0" y="4020299"/>
                  </a:lnTo>
                  <a:lnTo>
                    <a:pt x="0" y="72656"/>
                  </a:lnTo>
                  <a:close/>
                </a:path>
              </a:pathLst>
            </a:custGeom>
            <a:ln w="38099">
              <a:solidFill>
                <a:srgbClr val="5B9BD4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192670" y="177764"/>
            <a:ext cx="4924856" cy="6680235"/>
          </a:xfrm>
          <a:prstGeom prst="rect">
            <a:avLst/>
          </a:prstGeom>
        </p:spPr>
      </p:pic>
      <p:sp>
        <p:nvSpPr>
          <p:cNvPr id="19" name="object 19" descr="$PPTXTitle"/>
          <p:cNvSpPr txBox="1">
            <a:spLocks noGrp="1"/>
          </p:cNvSpPr>
          <p:nvPr>
            <p:ph type="title"/>
          </p:nvPr>
        </p:nvSpPr>
        <p:spPr>
          <a:xfrm>
            <a:off x="7492457" y="649371"/>
            <a:ext cx="4266565" cy="2543175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algn="ctr">
              <a:lnSpc>
                <a:spcPts val="6725"/>
              </a:lnSpc>
              <a:spcBef>
                <a:spcPts val="100"/>
              </a:spcBef>
            </a:pPr>
            <a:r>
              <a:rPr dirty="0" sz="5900" spc="-10" b="1">
                <a:solidFill>
                  <a:srgbClr val="006FC0"/>
                </a:solidFill>
                <a:latin typeface="Comic Sans MS"/>
                <a:cs typeface="Comic Sans MS"/>
              </a:rPr>
              <a:t>АНАГРАМА</a:t>
            </a:r>
            <a:endParaRPr sz="5900">
              <a:latin typeface="Comic Sans MS"/>
              <a:cs typeface="Comic Sans MS"/>
            </a:endParaRPr>
          </a:p>
          <a:p>
            <a:pPr algn="ctr" marL="576580" marR="568325">
              <a:lnSpc>
                <a:spcPts val="6370"/>
              </a:lnSpc>
              <a:spcBef>
                <a:spcPts val="450"/>
              </a:spcBef>
            </a:pPr>
            <a:r>
              <a:rPr dirty="0" sz="5900" spc="-10" b="1">
                <a:solidFill>
                  <a:srgbClr val="006FC0"/>
                </a:solidFill>
                <a:latin typeface="Comic Sans MS"/>
                <a:cs typeface="Comic Sans MS"/>
              </a:rPr>
              <a:t>«Країни Європи»</a:t>
            </a:r>
            <a:endParaRPr sz="59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279670" y="0"/>
            <a:ext cx="11878064" cy="6858000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728802" y="1711604"/>
            <a:ext cx="5294630" cy="4266565"/>
          </a:xfrm>
          <a:prstGeom prst="rect">
            <a:avLst/>
          </a:prstGeom>
        </p:spPr>
        <p:txBody>
          <a:bodyPr wrap="square" lIns="0" tIns="53975" rIns="0" bIns="0" rtlCol="0" vert="horz">
            <a:spAutoFit/>
          </a:bodyPr>
          <a:lstStyle/>
          <a:p>
            <a:pPr marL="711835" marR="705485" indent="-227329">
              <a:lnSpc>
                <a:spcPts val="2590"/>
              </a:lnSpc>
              <a:spcBef>
                <a:spcPts val="425"/>
              </a:spcBef>
              <a:buFont typeface="Arial"/>
              <a:buChar char="•"/>
              <a:tabLst>
                <a:tab pos="1483995" algn="l"/>
              </a:tabLst>
            </a:pPr>
            <a:r>
              <a:rPr dirty="0" sz="2400">
                <a:latin typeface="Comic Sans MS"/>
                <a:cs typeface="Comic Sans MS"/>
              </a:rPr>
              <a:t>коло</a:t>
            </a:r>
            <a:r>
              <a:rPr dirty="0" sz="2400" spc="-35">
                <a:latin typeface="Comic Sans MS"/>
                <a:cs typeface="Comic Sans MS"/>
              </a:rPr>
              <a:t> </a:t>
            </a:r>
            <a:r>
              <a:rPr dirty="0" sz="2400">
                <a:latin typeface="Comic Sans MS"/>
                <a:cs typeface="Comic Sans MS"/>
              </a:rPr>
              <a:t>з</a:t>
            </a:r>
            <a:r>
              <a:rPr dirty="0" sz="2400" spc="-35">
                <a:latin typeface="Comic Sans MS"/>
                <a:cs typeface="Comic Sans MS"/>
              </a:rPr>
              <a:t> </a:t>
            </a:r>
            <a:r>
              <a:rPr dirty="0" sz="2400">
                <a:latin typeface="Comic Sans MS"/>
                <a:cs typeface="Comic Sans MS"/>
              </a:rPr>
              <a:t>12</a:t>
            </a:r>
            <a:r>
              <a:rPr dirty="0" sz="2400" spc="-35">
                <a:latin typeface="Comic Sans MS"/>
                <a:cs typeface="Comic Sans MS"/>
              </a:rPr>
              <a:t> </a:t>
            </a:r>
            <a:r>
              <a:rPr dirty="0" sz="2400">
                <a:latin typeface="Comic Sans MS"/>
                <a:cs typeface="Comic Sans MS"/>
              </a:rPr>
              <a:t>золотих</a:t>
            </a:r>
            <a:r>
              <a:rPr dirty="0" sz="2400" spc="-35">
                <a:latin typeface="Comic Sans MS"/>
                <a:cs typeface="Comic Sans MS"/>
              </a:rPr>
              <a:t> </a:t>
            </a:r>
            <a:r>
              <a:rPr dirty="0" sz="2400">
                <a:latin typeface="Comic Sans MS"/>
                <a:cs typeface="Comic Sans MS"/>
              </a:rPr>
              <a:t>зірок</a:t>
            </a:r>
            <a:r>
              <a:rPr dirty="0" sz="2400" spc="-35">
                <a:latin typeface="Comic Sans MS"/>
                <a:cs typeface="Comic Sans MS"/>
              </a:rPr>
              <a:t> </a:t>
            </a:r>
            <a:r>
              <a:rPr dirty="0" sz="2400" spc="-25">
                <a:latin typeface="Comic Sans MS"/>
                <a:cs typeface="Comic Sans MS"/>
              </a:rPr>
              <a:t>на </a:t>
            </a:r>
            <a:r>
              <a:rPr dirty="0" sz="2400" spc="-25">
                <a:latin typeface="Comic Sans MS"/>
                <a:cs typeface="Comic Sans MS"/>
              </a:rPr>
              <a:t>	</a:t>
            </a:r>
            <a:r>
              <a:rPr dirty="0" sz="2400">
                <a:latin typeface="Comic Sans MS"/>
                <a:cs typeface="Comic Sans MS"/>
              </a:rPr>
              <a:t>блакитному</a:t>
            </a:r>
            <a:r>
              <a:rPr dirty="0" sz="2400" spc="-105">
                <a:latin typeface="Comic Sans MS"/>
                <a:cs typeface="Comic Sans MS"/>
              </a:rPr>
              <a:t> </a:t>
            </a:r>
            <a:r>
              <a:rPr dirty="0" sz="2400" spc="-20">
                <a:latin typeface="Comic Sans MS"/>
                <a:cs typeface="Comic Sans MS"/>
              </a:rPr>
              <a:t>тлі.</a:t>
            </a:r>
            <a:endParaRPr sz="2400">
              <a:latin typeface="Comic Sans MS"/>
              <a:cs typeface="Comic Sans MS"/>
            </a:endParaRPr>
          </a:p>
          <a:p>
            <a:pPr marL="123189" marR="116205" indent="628650">
              <a:lnSpc>
                <a:spcPts val="2590"/>
              </a:lnSpc>
              <a:spcBef>
                <a:spcPts val="1005"/>
              </a:spcBef>
              <a:buFont typeface="Arial"/>
              <a:buChar char="•"/>
              <a:tabLst>
                <a:tab pos="751840" algn="l"/>
              </a:tabLst>
            </a:pPr>
            <a:r>
              <a:rPr dirty="0" sz="2400">
                <a:latin typeface="Comic Sans MS"/>
                <a:cs typeface="Comic Sans MS"/>
              </a:rPr>
              <a:t>Число</a:t>
            </a:r>
            <a:r>
              <a:rPr dirty="0" sz="2400" spc="-35">
                <a:latin typeface="Comic Sans MS"/>
                <a:cs typeface="Comic Sans MS"/>
              </a:rPr>
              <a:t> </a:t>
            </a:r>
            <a:r>
              <a:rPr dirty="0" sz="2400">
                <a:latin typeface="Comic Sans MS"/>
                <a:cs typeface="Comic Sans MS"/>
              </a:rPr>
              <a:t>зірок</a:t>
            </a:r>
            <a:r>
              <a:rPr dirty="0" sz="2400" spc="-35">
                <a:latin typeface="Comic Sans MS"/>
                <a:cs typeface="Comic Sans MS"/>
              </a:rPr>
              <a:t> </a:t>
            </a:r>
            <a:r>
              <a:rPr dirty="0" sz="2400">
                <a:latin typeface="Comic Sans MS"/>
                <a:cs typeface="Comic Sans MS"/>
              </a:rPr>
              <a:t>не</a:t>
            </a:r>
            <a:r>
              <a:rPr dirty="0" sz="2400" spc="-35">
                <a:latin typeface="Comic Sans MS"/>
                <a:cs typeface="Comic Sans MS"/>
              </a:rPr>
              <a:t> </a:t>
            </a:r>
            <a:r>
              <a:rPr dirty="0" sz="2400">
                <a:latin typeface="Comic Sans MS"/>
                <a:cs typeface="Comic Sans MS"/>
              </a:rPr>
              <a:t>має</a:t>
            </a:r>
            <a:r>
              <a:rPr dirty="0" sz="2400" spc="-30">
                <a:latin typeface="Comic Sans MS"/>
                <a:cs typeface="Comic Sans MS"/>
              </a:rPr>
              <a:t> </a:t>
            </a:r>
            <a:r>
              <a:rPr dirty="0" sz="2400" spc="-10">
                <a:latin typeface="Comic Sans MS"/>
                <a:cs typeface="Comic Sans MS"/>
              </a:rPr>
              <a:t>нічого </a:t>
            </a:r>
            <a:r>
              <a:rPr dirty="0" sz="2400">
                <a:latin typeface="Comic Sans MS"/>
                <a:cs typeface="Comic Sans MS"/>
              </a:rPr>
              <a:t>спільного</a:t>
            </a:r>
            <a:r>
              <a:rPr dirty="0" sz="2400" spc="-50">
                <a:latin typeface="Comic Sans MS"/>
                <a:cs typeface="Comic Sans MS"/>
              </a:rPr>
              <a:t> </a:t>
            </a:r>
            <a:r>
              <a:rPr dirty="0" sz="2400">
                <a:latin typeface="Comic Sans MS"/>
                <a:cs typeface="Comic Sans MS"/>
              </a:rPr>
              <a:t>з</a:t>
            </a:r>
            <a:r>
              <a:rPr dirty="0" sz="2400" spc="-45">
                <a:latin typeface="Comic Sans MS"/>
                <a:cs typeface="Comic Sans MS"/>
              </a:rPr>
              <a:t> </a:t>
            </a:r>
            <a:r>
              <a:rPr dirty="0" sz="2400">
                <a:latin typeface="Comic Sans MS"/>
                <a:cs typeface="Comic Sans MS"/>
              </a:rPr>
              <a:t>кількістю</a:t>
            </a:r>
            <a:r>
              <a:rPr dirty="0" sz="2400" spc="-50">
                <a:latin typeface="Comic Sans MS"/>
                <a:cs typeface="Comic Sans MS"/>
              </a:rPr>
              <a:t> </a:t>
            </a:r>
            <a:r>
              <a:rPr dirty="0" sz="2400" spc="-10">
                <a:latin typeface="Comic Sans MS"/>
                <a:cs typeface="Comic Sans MS"/>
              </a:rPr>
              <a:t>країн-членів</a:t>
            </a:r>
            <a:endParaRPr sz="2400">
              <a:latin typeface="Comic Sans MS"/>
              <a:cs typeface="Comic Sans MS"/>
            </a:endParaRPr>
          </a:p>
          <a:p>
            <a:pPr marL="1836420">
              <a:lnSpc>
                <a:spcPts val="2555"/>
              </a:lnSpc>
            </a:pPr>
            <a:r>
              <a:rPr dirty="0" sz="2400" spc="-10">
                <a:latin typeface="Comic Sans MS"/>
                <a:cs typeface="Comic Sans MS"/>
              </a:rPr>
              <a:t>організації.</a:t>
            </a:r>
            <a:endParaRPr sz="2400">
              <a:latin typeface="Comic Sans MS"/>
              <a:cs typeface="Comic Sans MS"/>
            </a:endParaRPr>
          </a:p>
          <a:p>
            <a:pPr lvl="1" marL="12700" marR="5080" indent="800735">
              <a:lnSpc>
                <a:spcPts val="2590"/>
              </a:lnSpc>
              <a:spcBef>
                <a:spcPts val="1040"/>
              </a:spcBef>
              <a:buFont typeface="Arial"/>
              <a:buChar char="•"/>
              <a:tabLst>
                <a:tab pos="813435" algn="l"/>
              </a:tabLst>
            </a:pPr>
            <a:r>
              <a:rPr dirty="0" sz="2400">
                <a:latin typeface="Comic Sans MS"/>
                <a:cs typeface="Comic Sans MS"/>
              </a:rPr>
              <a:t>В</a:t>
            </a:r>
            <a:r>
              <a:rPr dirty="0" sz="2400" spc="-20">
                <a:latin typeface="Comic Sans MS"/>
                <a:cs typeface="Comic Sans MS"/>
              </a:rPr>
              <a:t> </a:t>
            </a:r>
            <a:r>
              <a:rPr dirty="0" sz="2400">
                <a:latin typeface="Comic Sans MS"/>
                <a:cs typeface="Comic Sans MS"/>
              </a:rPr>
              <a:t>різних</a:t>
            </a:r>
            <a:r>
              <a:rPr dirty="0" sz="2400" spc="-20">
                <a:latin typeface="Comic Sans MS"/>
                <a:cs typeface="Comic Sans MS"/>
              </a:rPr>
              <a:t> </a:t>
            </a:r>
            <a:r>
              <a:rPr dirty="0" sz="2400">
                <a:latin typeface="Comic Sans MS"/>
                <a:cs typeface="Comic Sans MS"/>
              </a:rPr>
              <a:t>традиціях</a:t>
            </a:r>
            <a:r>
              <a:rPr dirty="0" sz="2400" spc="-20">
                <a:latin typeface="Comic Sans MS"/>
                <a:cs typeface="Comic Sans MS"/>
              </a:rPr>
              <a:t> </a:t>
            </a:r>
            <a:r>
              <a:rPr dirty="0" sz="2400">
                <a:latin typeface="Comic Sans MS"/>
                <a:cs typeface="Comic Sans MS"/>
              </a:rPr>
              <a:t>"12"</a:t>
            </a:r>
            <a:r>
              <a:rPr dirty="0" sz="2400" spc="-20">
                <a:latin typeface="Comic Sans MS"/>
                <a:cs typeface="Comic Sans MS"/>
              </a:rPr>
              <a:t> </a:t>
            </a:r>
            <a:r>
              <a:rPr dirty="0" sz="2400" spc="-50">
                <a:latin typeface="Comic Sans MS"/>
                <a:cs typeface="Comic Sans MS"/>
              </a:rPr>
              <a:t>є </a:t>
            </a:r>
            <a:r>
              <a:rPr dirty="0" sz="2400">
                <a:latin typeface="Comic Sans MS"/>
                <a:cs typeface="Comic Sans MS"/>
              </a:rPr>
              <a:t>символічним</a:t>
            </a:r>
            <a:r>
              <a:rPr dirty="0" sz="2400" spc="-55">
                <a:latin typeface="Comic Sans MS"/>
                <a:cs typeface="Comic Sans MS"/>
              </a:rPr>
              <a:t> </a:t>
            </a:r>
            <a:r>
              <a:rPr dirty="0" sz="2400">
                <a:latin typeface="Comic Sans MS"/>
                <a:cs typeface="Comic Sans MS"/>
              </a:rPr>
              <a:t>числом,</a:t>
            </a:r>
            <a:r>
              <a:rPr dirty="0" sz="2400" spc="-55">
                <a:latin typeface="Comic Sans MS"/>
                <a:cs typeface="Comic Sans MS"/>
              </a:rPr>
              <a:t> </a:t>
            </a:r>
            <a:r>
              <a:rPr dirty="0" sz="2400">
                <a:latin typeface="Comic Sans MS"/>
                <a:cs typeface="Comic Sans MS"/>
              </a:rPr>
              <a:t>що</a:t>
            </a:r>
            <a:r>
              <a:rPr dirty="0" sz="2400" spc="-55">
                <a:latin typeface="Comic Sans MS"/>
                <a:cs typeface="Comic Sans MS"/>
              </a:rPr>
              <a:t> </a:t>
            </a:r>
            <a:r>
              <a:rPr dirty="0" sz="2400" spc="-10">
                <a:latin typeface="Comic Sans MS"/>
                <a:cs typeface="Comic Sans MS"/>
              </a:rPr>
              <a:t>означає </a:t>
            </a:r>
            <a:r>
              <a:rPr dirty="0" sz="2400">
                <a:latin typeface="Comic Sans MS"/>
                <a:cs typeface="Comic Sans MS"/>
              </a:rPr>
              <a:t>абсолютну</a:t>
            </a:r>
            <a:r>
              <a:rPr dirty="0" sz="2400" spc="-75">
                <a:latin typeface="Comic Sans MS"/>
                <a:cs typeface="Comic Sans MS"/>
              </a:rPr>
              <a:t> </a:t>
            </a:r>
            <a:r>
              <a:rPr dirty="0" sz="2400">
                <a:latin typeface="Comic Sans MS"/>
                <a:cs typeface="Comic Sans MS"/>
              </a:rPr>
              <a:t>досконалість.</a:t>
            </a:r>
            <a:r>
              <a:rPr dirty="0" sz="2400" spc="-70">
                <a:latin typeface="Comic Sans MS"/>
                <a:cs typeface="Comic Sans MS"/>
              </a:rPr>
              <a:t> </a:t>
            </a:r>
            <a:r>
              <a:rPr dirty="0" sz="2400">
                <a:latin typeface="Comic Sans MS"/>
                <a:cs typeface="Comic Sans MS"/>
              </a:rPr>
              <a:t>Це</a:t>
            </a:r>
            <a:r>
              <a:rPr dirty="0" sz="2400" spc="-75">
                <a:latin typeface="Comic Sans MS"/>
                <a:cs typeface="Comic Sans MS"/>
              </a:rPr>
              <a:t> </a:t>
            </a:r>
            <a:r>
              <a:rPr dirty="0" sz="2400">
                <a:latin typeface="Comic Sans MS"/>
                <a:cs typeface="Comic Sans MS"/>
              </a:rPr>
              <a:t>також</a:t>
            </a:r>
            <a:r>
              <a:rPr dirty="0" sz="2400" spc="-70">
                <a:latin typeface="Comic Sans MS"/>
                <a:cs typeface="Comic Sans MS"/>
              </a:rPr>
              <a:t> </a:t>
            </a:r>
            <a:r>
              <a:rPr dirty="0" sz="2400" spc="-50">
                <a:latin typeface="Comic Sans MS"/>
                <a:cs typeface="Comic Sans MS"/>
              </a:rPr>
              <a:t>і </a:t>
            </a:r>
            <a:r>
              <a:rPr dirty="0" sz="2400">
                <a:latin typeface="Comic Sans MS"/>
                <a:cs typeface="Comic Sans MS"/>
              </a:rPr>
              <a:t>кількість</a:t>
            </a:r>
            <a:r>
              <a:rPr dirty="0" sz="2400" spc="-60">
                <a:latin typeface="Comic Sans MS"/>
                <a:cs typeface="Comic Sans MS"/>
              </a:rPr>
              <a:t> </a:t>
            </a:r>
            <a:r>
              <a:rPr dirty="0" sz="2400">
                <a:latin typeface="Comic Sans MS"/>
                <a:cs typeface="Comic Sans MS"/>
              </a:rPr>
              <a:t>місяців</a:t>
            </a:r>
            <a:r>
              <a:rPr dirty="0" sz="2400" spc="-55">
                <a:latin typeface="Comic Sans MS"/>
                <a:cs typeface="Comic Sans MS"/>
              </a:rPr>
              <a:t> </a:t>
            </a:r>
            <a:r>
              <a:rPr dirty="0" sz="2400">
                <a:latin typeface="Comic Sans MS"/>
                <a:cs typeface="Comic Sans MS"/>
              </a:rPr>
              <a:t>у</a:t>
            </a:r>
            <a:r>
              <a:rPr dirty="0" sz="2400" spc="-55">
                <a:latin typeface="Comic Sans MS"/>
                <a:cs typeface="Comic Sans MS"/>
              </a:rPr>
              <a:t> </a:t>
            </a:r>
            <a:r>
              <a:rPr dirty="0" sz="2400">
                <a:latin typeface="Comic Sans MS"/>
                <a:cs typeface="Comic Sans MS"/>
              </a:rPr>
              <a:t>році,</a:t>
            </a:r>
            <a:r>
              <a:rPr dirty="0" sz="2400" spc="-55">
                <a:latin typeface="Comic Sans MS"/>
                <a:cs typeface="Comic Sans MS"/>
              </a:rPr>
              <a:t> </a:t>
            </a:r>
            <a:r>
              <a:rPr dirty="0" sz="2400">
                <a:latin typeface="Comic Sans MS"/>
                <a:cs typeface="Comic Sans MS"/>
              </a:rPr>
              <a:t>і</a:t>
            </a:r>
            <a:r>
              <a:rPr dirty="0" sz="2400" spc="-55">
                <a:latin typeface="Comic Sans MS"/>
                <a:cs typeface="Comic Sans MS"/>
              </a:rPr>
              <a:t> </a:t>
            </a:r>
            <a:r>
              <a:rPr dirty="0" sz="2400" spc="-10">
                <a:latin typeface="Comic Sans MS"/>
                <a:cs typeface="Comic Sans MS"/>
              </a:rPr>
              <a:t>кількість</a:t>
            </a:r>
            <a:endParaRPr sz="2400">
              <a:latin typeface="Comic Sans MS"/>
              <a:cs typeface="Comic Sans MS"/>
            </a:endParaRPr>
          </a:p>
          <a:p>
            <a:pPr algn="ctr" marL="288925" marR="280670">
              <a:lnSpc>
                <a:spcPts val="2590"/>
              </a:lnSpc>
              <a:spcBef>
                <a:spcPts val="10"/>
              </a:spcBef>
            </a:pPr>
            <a:r>
              <a:rPr dirty="0" sz="2400">
                <a:latin typeface="Comic Sans MS"/>
                <a:cs typeface="Comic Sans MS"/>
              </a:rPr>
              <a:t>цифр</a:t>
            </a:r>
            <a:r>
              <a:rPr dirty="0" sz="2400" spc="-50">
                <a:latin typeface="Comic Sans MS"/>
                <a:cs typeface="Comic Sans MS"/>
              </a:rPr>
              <a:t> </a:t>
            </a:r>
            <a:r>
              <a:rPr dirty="0" sz="2400">
                <a:latin typeface="Comic Sans MS"/>
                <a:cs typeface="Comic Sans MS"/>
              </a:rPr>
              <a:t>на</a:t>
            </a:r>
            <a:r>
              <a:rPr dirty="0" sz="2400" spc="-45">
                <a:latin typeface="Comic Sans MS"/>
                <a:cs typeface="Comic Sans MS"/>
              </a:rPr>
              <a:t> </a:t>
            </a:r>
            <a:r>
              <a:rPr dirty="0" sz="2400">
                <a:latin typeface="Comic Sans MS"/>
                <a:cs typeface="Comic Sans MS"/>
              </a:rPr>
              <a:t>циферблаті</a:t>
            </a:r>
            <a:r>
              <a:rPr dirty="0" sz="2400" spc="-45">
                <a:latin typeface="Comic Sans MS"/>
                <a:cs typeface="Comic Sans MS"/>
              </a:rPr>
              <a:t> </a:t>
            </a:r>
            <a:r>
              <a:rPr dirty="0" sz="2400" spc="-10">
                <a:latin typeface="Comic Sans MS"/>
                <a:cs typeface="Comic Sans MS"/>
              </a:rPr>
              <a:t>годинника, </a:t>
            </a:r>
            <a:r>
              <a:rPr dirty="0" sz="2400">
                <a:latin typeface="Comic Sans MS"/>
                <a:cs typeface="Comic Sans MS"/>
              </a:rPr>
              <a:t>тоді</a:t>
            </a:r>
            <a:r>
              <a:rPr dirty="0" sz="2400" spc="-30">
                <a:latin typeface="Comic Sans MS"/>
                <a:cs typeface="Comic Sans MS"/>
              </a:rPr>
              <a:t> </a:t>
            </a:r>
            <a:r>
              <a:rPr dirty="0" sz="2400">
                <a:latin typeface="Comic Sans MS"/>
                <a:cs typeface="Comic Sans MS"/>
              </a:rPr>
              <a:t>як</a:t>
            </a:r>
            <a:r>
              <a:rPr dirty="0" sz="2400" spc="-25">
                <a:latin typeface="Comic Sans MS"/>
                <a:cs typeface="Comic Sans MS"/>
              </a:rPr>
              <a:t> </a:t>
            </a:r>
            <a:r>
              <a:rPr dirty="0" sz="2400">
                <a:latin typeface="Comic Sans MS"/>
                <a:cs typeface="Comic Sans MS"/>
              </a:rPr>
              <a:t>коло</a:t>
            </a:r>
            <a:r>
              <a:rPr dirty="0" sz="2400" spc="-30">
                <a:latin typeface="Comic Sans MS"/>
                <a:cs typeface="Comic Sans MS"/>
              </a:rPr>
              <a:t> </a:t>
            </a:r>
            <a:r>
              <a:rPr dirty="0" sz="2400">
                <a:latin typeface="Comic Sans MS"/>
                <a:cs typeface="Comic Sans MS"/>
              </a:rPr>
              <a:t>є</a:t>
            </a:r>
            <a:r>
              <a:rPr dirty="0" sz="2400" spc="-25">
                <a:latin typeface="Comic Sans MS"/>
                <a:cs typeface="Comic Sans MS"/>
              </a:rPr>
              <a:t> </a:t>
            </a:r>
            <a:r>
              <a:rPr dirty="0" sz="2400">
                <a:latin typeface="Comic Sans MS"/>
                <a:cs typeface="Comic Sans MS"/>
              </a:rPr>
              <a:t>ще</a:t>
            </a:r>
            <a:r>
              <a:rPr dirty="0" sz="2400" spc="-30">
                <a:latin typeface="Comic Sans MS"/>
                <a:cs typeface="Comic Sans MS"/>
              </a:rPr>
              <a:t> </a:t>
            </a:r>
            <a:r>
              <a:rPr dirty="0" sz="2400">
                <a:latin typeface="Comic Sans MS"/>
                <a:cs typeface="Comic Sans MS"/>
              </a:rPr>
              <a:t>й</a:t>
            </a:r>
            <a:r>
              <a:rPr dirty="0" sz="2400" spc="-25">
                <a:latin typeface="Comic Sans MS"/>
                <a:cs typeface="Comic Sans MS"/>
              </a:rPr>
              <a:t> </a:t>
            </a:r>
            <a:r>
              <a:rPr dirty="0" sz="2400" spc="-10">
                <a:latin typeface="Comic Sans MS"/>
                <a:cs typeface="Comic Sans MS"/>
              </a:rPr>
              <a:t>символом єдності.</a:t>
            </a:r>
            <a:endParaRPr sz="2400">
              <a:latin typeface="Comic Sans MS"/>
              <a:cs typeface="Comic Sans MS"/>
            </a:endParaRPr>
          </a:p>
        </p:txBody>
      </p:sp>
      <p:sp>
        <p:nvSpPr>
          <p:cNvPr id="4" name="object 4" descr="$PPTXTitle"/>
          <p:cNvSpPr txBox="1">
            <a:spLocks noGrp="1"/>
          </p:cNvSpPr>
          <p:nvPr>
            <p:ph type="title"/>
          </p:nvPr>
        </p:nvSpPr>
        <p:spPr>
          <a:xfrm>
            <a:off x="990879" y="930944"/>
            <a:ext cx="4648200" cy="9398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b="1">
                <a:latin typeface="Comic Sans MS"/>
                <a:cs typeface="Comic Sans MS"/>
              </a:rPr>
              <a:t>ПРАПОР</a:t>
            </a:r>
            <a:r>
              <a:rPr dirty="0" sz="6000" spc="-175" b="1">
                <a:latin typeface="Comic Sans MS"/>
                <a:cs typeface="Comic Sans MS"/>
              </a:rPr>
              <a:t> </a:t>
            </a:r>
            <a:r>
              <a:rPr dirty="0" sz="6000" spc="-25" b="1">
                <a:latin typeface="Comic Sans MS"/>
                <a:cs typeface="Comic Sans MS"/>
              </a:rPr>
              <a:t>ЄС</a:t>
            </a:r>
            <a:endParaRPr sz="60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object 7" descr="$PPTXTitle"/>
          <p:cNvSpPr txBox="1">
            <a:spLocks noGrp="1"/>
          </p:cNvSpPr>
          <p:nvPr>
            <p:ph type="title"/>
          </p:nvPr>
        </p:nvSpPr>
        <p:spPr>
          <a:xfrm>
            <a:off x="279538" y="273051"/>
            <a:ext cx="7943850" cy="9398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b="1">
                <a:solidFill>
                  <a:srgbClr val="006FC0"/>
                </a:solidFill>
                <a:latin typeface="Comic Sans MS"/>
                <a:cs typeface="Comic Sans MS"/>
              </a:rPr>
              <a:t>ЦІКАВІ</a:t>
            </a:r>
            <a:r>
              <a:rPr dirty="0" sz="6000" spc="-105" b="1">
                <a:solidFill>
                  <a:srgbClr val="006FC0"/>
                </a:solidFill>
                <a:latin typeface="Comic Sans MS"/>
                <a:cs typeface="Comic Sans MS"/>
              </a:rPr>
              <a:t> </a:t>
            </a:r>
            <a:r>
              <a:rPr dirty="0" sz="6000" b="1">
                <a:solidFill>
                  <a:srgbClr val="006FC0"/>
                </a:solidFill>
                <a:latin typeface="Comic Sans MS"/>
                <a:cs typeface="Comic Sans MS"/>
              </a:rPr>
              <a:t>ФАКТИ</a:t>
            </a:r>
            <a:r>
              <a:rPr dirty="0" sz="6000" spc="-100" b="1">
                <a:solidFill>
                  <a:srgbClr val="006FC0"/>
                </a:solidFill>
                <a:latin typeface="Comic Sans MS"/>
                <a:cs typeface="Comic Sans MS"/>
              </a:rPr>
              <a:t> </a:t>
            </a:r>
            <a:r>
              <a:rPr dirty="0" sz="6000" spc="-25" b="1">
                <a:solidFill>
                  <a:srgbClr val="006FC0"/>
                </a:solidFill>
                <a:latin typeface="Comic Sans MS"/>
                <a:cs typeface="Comic Sans MS"/>
              </a:rPr>
              <a:t>ПРО</a:t>
            </a:r>
            <a:endParaRPr sz="6000">
              <a:latin typeface="Comic Sans MS"/>
              <a:cs typeface="Comic Sans MS"/>
            </a:endParaRPr>
          </a:p>
        </p:txBody>
      </p:sp>
      <p:sp>
        <p:nvSpPr>
          <p:cNvPr id="8" name="object 8"/>
          <p:cNvSpPr txBox="1"/>
          <p:nvPr/>
        </p:nvSpPr>
        <p:spPr>
          <a:xfrm>
            <a:off x="957078" y="1187451"/>
            <a:ext cx="6588125" cy="93980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6000" b="1">
                <a:solidFill>
                  <a:srgbClr val="006FC0"/>
                </a:solidFill>
                <a:latin typeface="Comic Sans MS"/>
                <a:cs typeface="Comic Sans MS"/>
              </a:rPr>
              <a:t>КРАЇНИ</a:t>
            </a:r>
            <a:r>
              <a:rPr dirty="0" sz="6000" spc="-170" b="1">
                <a:solidFill>
                  <a:srgbClr val="006FC0"/>
                </a:solidFill>
                <a:latin typeface="Comic Sans MS"/>
                <a:cs typeface="Comic Sans MS"/>
              </a:rPr>
              <a:t> </a:t>
            </a:r>
            <a:r>
              <a:rPr dirty="0" sz="6000" spc="-10" b="1">
                <a:solidFill>
                  <a:srgbClr val="006FC0"/>
                </a:solidFill>
                <a:latin typeface="Comic Sans MS"/>
                <a:cs typeface="Comic Sans MS"/>
              </a:rPr>
              <a:t>ЄВРОПИ</a:t>
            </a:r>
            <a:endParaRPr sz="6000">
              <a:latin typeface="Comic Sans MS"/>
              <a:cs typeface="Comic Sans MS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013104" y="2153425"/>
            <a:ext cx="4521200" cy="4704715"/>
            <a:chOff x="1013104" y="2153425"/>
            <a:chExt cx="4521200" cy="4704715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13104" y="2336888"/>
              <a:ext cx="4521111" cy="4521111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4251249" y="2153437"/>
              <a:ext cx="120014" cy="1280160"/>
            </a:xfrm>
            <a:custGeom>
              <a:avLst/>
              <a:gdLst/>
              <a:ahLst/>
              <a:cxnLst/>
              <a:rect l="l" t="t" r="r" b="b"/>
              <a:pathLst>
                <a:path w="120014" h="1280160">
                  <a:moveTo>
                    <a:pt x="119646" y="0"/>
                  </a:moveTo>
                  <a:lnTo>
                    <a:pt x="0" y="0"/>
                  </a:lnTo>
                  <a:lnTo>
                    <a:pt x="0" y="213360"/>
                  </a:lnTo>
                  <a:lnTo>
                    <a:pt x="0" y="426720"/>
                  </a:lnTo>
                  <a:lnTo>
                    <a:pt x="0" y="640080"/>
                  </a:lnTo>
                  <a:lnTo>
                    <a:pt x="0" y="853440"/>
                  </a:lnTo>
                  <a:lnTo>
                    <a:pt x="0" y="1066800"/>
                  </a:lnTo>
                  <a:lnTo>
                    <a:pt x="0" y="1280160"/>
                  </a:lnTo>
                  <a:lnTo>
                    <a:pt x="119646" y="1280160"/>
                  </a:lnTo>
                  <a:lnTo>
                    <a:pt x="119646" y="213360"/>
                  </a:lnTo>
                  <a:lnTo>
                    <a:pt x="119646" y="0"/>
                  </a:lnTo>
                  <a:close/>
                </a:path>
              </a:pathLst>
            </a:custGeom>
            <a:solidFill>
              <a:srgbClr val="FFFF00"/>
            </a:solidFill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9" name="object 9"/>
          <p:cNvSpPr txBox="1"/>
          <p:nvPr/>
        </p:nvSpPr>
        <p:spPr>
          <a:xfrm>
            <a:off x="4139431" y="3397556"/>
            <a:ext cx="224154" cy="5740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 sz="3600" spc="-50" b="1">
                <a:solidFill>
                  <a:srgbClr val="006FC0"/>
                </a:solidFill>
                <a:latin typeface="Comic Sans MS"/>
                <a:cs typeface="Comic Sans MS"/>
              </a:rPr>
              <a:t>.</a:t>
            </a:r>
            <a:endParaRPr sz="3600">
              <a:latin typeface="Comic Sans MS"/>
              <a:cs typeface="Comic Sans MS"/>
            </a:endParaRPr>
          </a:p>
        </p:txBody>
      </p:sp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657784" y="2206218"/>
            <a:ext cx="5388952" cy="4521403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6649727" y="3161982"/>
            <a:ext cx="4813300" cy="29514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700" marR="5080">
              <a:lnSpc>
                <a:spcPct val="100000"/>
              </a:lnSpc>
              <a:spcBef>
                <a:spcPts val="100"/>
              </a:spcBef>
              <a:tabLst>
                <a:tab pos="2103120" algn="l"/>
              </a:tabLst>
            </a:pPr>
            <a:r>
              <a:rPr dirty="0" sz="3200">
                <a:solidFill>
                  <a:srgbClr val="4471C4"/>
                </a:solidFill>
                <a:latin typeface="Comic Sans MS"/>
                <a:cs typeface="Comic Sans MS"/>
              </a:rPr>
              <a:t>У</a:t>
            </a:r>
            <a:r>
              <a:rPr dirty="0" sz="3200" spc="-35">
                <a:solidFill>
                  <a:srgbClr val="4471C4"/>
                </a:solidFill>
                <a:latin typeface="Comic Sans MS"/>
                <a:cs typeface="Comic Sans MS"/>
              </a:rPr>
              <a:t> </a:t>
            </a:r>
            <a:r>
              <a:rPr dirty="0" sz="3200" spc="-20" b="1">
                <a:solidFill>
                  <a:srgbClr val="4471C4"/>
                </a:solidFill>
                <a:latin typeface="Comic Sans MS"/>
                <a:cs typeface="Comic Sans MS"/>
              </a:rPr>
              <a:t>Фінляндії</a:t>
            </a:r>
            <a:r>
              <a:rPr dirty="0" sz="3200" spc="-430" b="1">
                <a:solidFill>
                  <a:srgbClr val="4471C4"/>
                </a:solidFill>
                <a:latin typeface="Comic Sans MS"/>
                <a:cs typeface="Comic Sans MS"/>
              </a:rPr>
              <a:t> </a:t>
            </a:r>
            <a:r>
              <a:rPr dirty="0" sz="3200">
                <a:solidFill>
                  <a:srgbClr val="4471C4"/>
                </a:solidFill>
                <a:latin typeface="Comic Sans MS"/>
                <a:cs typeface="Comic Sans MS"/>
              </a:rPr>
              <a:t>найчистіша</a:t>
            </a:r>
            <a:r>
              <a:rPr dirty="0" sz="3200" spc="-20">
                <a:solidFill>
                  <a:srgbClr val="4471C4"/>
                </a:solidFill>
                <a:latin typeface="Comic Sans MS"/>
                <a:cs typeface="Comic Sans MS"/>
              </a:rPr>
              <a:t> </a:t>
            </a:r>
            <a:r>
              <a:rPr dirty="0" sz="3200" spc="-50">
                <a:solidFill>
                  <a:srgbClr val="4471C4"/>
                </a:solidFill>
                <a:latin typeface="Comic Sans MS"/>
                <a:cs typeface="Comic Sans MS"/>
              </a:rPr>
              <a:t>в </a:t>
            </a:r>
            <a:r>
              <a:rPr dirty="0" sz="3200">
                <a:solidFill>
                  <a:srgbClr val="4471C4"/>
                </a:solidFill>
                <a:latin typeface="Comic Sans MS"/>
                <a:cs typeface="Comic Sans MS"/>
              </a:rPr>
              <a:t>світі</a:t>
            </a:r>
            <a:r>
              <a:rPr dirty="0" sz="3200" spc="-60">
                <a:solidFill>
                  <a:srgbClr val="4471C4"/>
                </a:solidFill>
                <a:latin typeface="Comic Sans MS"/>
                <a:cs typeface="Comic Sans MS"/>
              </a:rPr>
              <a:t> </a:t>
            </a:r>
            <a:r>
              <a:rPr dirty="0" sz="3200" spc="-20">
                <a:solidFill>
                  <a:srgbClr val="4471C4"/>
                </a:solidFill>
                <a:latin typeface="Comic Sans MS"/>
                <a:cs typeface="Comic Sans MS"/>
              </a:rPr>
              <a:t>вода</a:t>
            </a:r>
            <a:r>
              <a:rPr dirty="0" sz="3200">
                <a:solidFill>
                  <a:srgbClr val="4471C4"/>
                </a:solidFill>
                <a:latin typeface="Comic Sans MS"/>
                <a:cs typeface="Comic Sans MS"/>
              </a:rPr>
              <a:t>	- водопровідну</a:t>
            </a:r>
            <a:r>
              <a:rPr dirty="0" sz="3200" spc="-70">
                <a:solidFill>
                  <a:srgbClr val="4471C4"/>
                </a:solidFill>
                <a:latin typeface="Comic Sans MS"/>
                <a:cs typeface="Comic Sans MS"/>
              </a:rPr>
              <a:t> </a:t>
            </a:r>
            <a:r>
              <a:rPr dirty="0" sz="3200" spc="-20">
                <a:solidFill>
                  <a:srgbClr val="4471C4"/>
                </a:solidFill>
                <a:latin typeface="Comic Sans MS"/>
                <a:cs typeface="Comic Sans MS"/>
              </a:rPr>
              <a:t>воду </a:t>
            </a:r>
            <a:r>
              <a:rPr dirty="0" sz="3200">
                <a:solidFill>
                  <a:srgbClr val="4471C4"/>
                </a:solidFill>
                <a:latin typeface="Comic Sans MS"/>
                <a:cs typeface="Comic Sans MS"/>
              </a:rPr>
              <a:t>можна</a:t>
            </a:r>
            <a:r>
              <a:rPr dirty="0" sz="3200" spc="-35">
                <a:solidFill>
                  <a:srgbClr val="4471C4"/>
                </a:solidFill>
                <a:latin typeface="Comic Sans MS"/>
                <a:cs typeface="Comic Sans MS"/>
              </a:rPr>
              <a:t> </a:t>
            </a:r>
            <a:r>
              <a:rPr dirty="0" sz="3200">
                <a:solidFill>
                  <a:srgbClr val="4471C4"/>
                </a:solidFill>
                <a:latin typeface="Comic Sans MS"/>
                <a:cs typeface="Comic Sans MS"/>
              </a:rPr>
              <a:t>пити</a:t>
            </a:r>
            <a:r>
              <a:rPr dirty="0" sz="3200" spc="-30">
                <a:solidFill>
                  <a:srgbClr val="4471C4"/>
                </a:solidFill>
                <a:latin typeface="Comic Sans MS"/>
                <a:cs typeface="Comic Sans MS"/>
              </a:rPr>
              <a:t> </a:t>
            </a:r>
            <a:r>
              <a:rPr dirty="0" sz="3200">
                <a:solidFill>
                  <a:srgbClr val="4471C4"/>
                </a:solidFill>
                <a:latin typeface="Comic Sans MS"/>
                <a:cs typeface="Comic Sans MS"/>
              </a:rPr>
              <a:t>прямо</a:t>
            </a:r>
            <a:r>
              <a:rPr dirty="0" sz="3200" spc="-30">
                <a:solidFill>
                  <a:srgbClr val="4471C4"/>
                </a:solidFill>
                <a:latin typeface="Comic Sans MS"/>
                <a:cs typeface="Comic Sans MS"/>
              </a:rPr>
              <a:t> </a:t>
            </a:r>
            <a:r>
              <a:rPr dirty="0" sz="3200" spc="-20">
                <a:solidFill>
                  <a:srgbClr val="4471C4"/>
                </a:solidFill>
                <a:latin typeface="Comic Sans MS"/>
                <a:cs typeface="Comic Sans MS"/>
              </a:rPr>
              <a:t>з-</a:t>
            </a:r>
            <a:r>
              <a:rPr dirty="0" sz="3200" spc="-25">
                <a:solidFill>
                  <a:srgbClr val="4471C4"/>
                </a:solidFill>
                <a:latin typeface="Comic Sans MS"/>
                <a:cs typeface="Comic Sans MS"/>
              </a:rPr>
              <a:t>під </a:t>
            </a:r>
            <a:r>
              <a:rPr dirty="0" sz="3200">
                <a:solidFill>
                  <a:srgbClr val="4471C4"/>
                </a:solidFill>
                <a:latin typeface="Comic Sans MS"/>
                <a:cs typeface="Comic Sans MS"/>
              </a:rPr>
              <a:t>крана</a:t>
            </a:r>
            <a:r>
              <a:rPr dirty="0" sz="3200" spc="-5">
                <a:solidFill>
                  <a:srgbClr val="4471C4"/>
                </a:solidFill>
                <a:latin typeface="Comic Sans MS"/>
                <a:cs typeface="Comic Sans MS"/>
              </a:rPr>
              <a:t> </a:t>
            </a:r>
            <a:r>
              <a:rPr dirty="0" sz="3200">
                <a:solidFill>
                  <a:srgbClr val="4471C4"/>
                </a:solidFill>
                <a:latin typeface="Comic Sans MS"/>
                <a:cs typeface="Comic Sans MS"/>
              </a:rPr>
              <a:t>в </a:t>
            </a:r>
            <a:r>
              <a:rPr dirty="0" sz="3200" spc="-20">
                <a:solidFill>
                  <a:srgbClr val="4471C4"/>
                </a:solidFill>
                <a:latin typeface="Comic Sans MS"/>
                <a:cs typeface="Comic Sans MS"/>
              </a:rPr>
              <a:t>будь-</a:t>
            </a:r>
            <a:r>
              <a:rPr dirty="0" sz="3200" spc="-10">
                <a:solidFill>
                  <a:srgbClr val="4471C4"/>
                </a:solidFill>
                <a:latin typeface="Comic Sans MS"/>
                <a:cs typeface="Comic Sans MS"/>
              </a:rPr>
              <a:t>якому </a:t>
            </a:r>
            <a:r>
              <a:rPr dirty="0" sz="3200">
                <a:solidFill>
                  <a:srgbClr val="4471C4"/>
                </a:solidFill>
                <a:latin typeface="Comic Sans MS"/>
                <a:cs typeface="Comic Sans MS"/>
              </a:rPr>
              <a:t>регіоні</a:t>
            </a:r>
            <a:r>
              <a:rPr dirty="0" sz="3200" spc="-45">
                <a:solidFill>
                  <a:srgbClr val="4471C4"/>
                </a:solidFill>
                <a:latin typeface="Comic Sans MS"/>
                <a:cs typeface="Comic Sans MS"/>
              </a:rPr>
              <a:t> </a:t>
            </a:r>
            <a:r>
              <a:rPr dirty="0" sz="3200" spc="-10">
                <a:solidFill>
                  <a:srgbClr val="4471C4"/>
                </a:solidFill>
                <a:latin typeface="Comic Sans MS"/>
                <a:cs typeface="Comic Sans MS"/>
              </a:rPr>
              <a:t>країни.</a:t>
            </a:r>
            <a:endParaRPr sz="3200">
              <a:latin typeface="Comic Sans MS"/>
              <a:cs typeface="Comic Sans MS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619912" y="1011824"/>
            <a:ext cx="6099860" cy="5117871"/>
          </a:xfrm>
          <a:prstGeom prst="rect">
            <a:avLst/>
          </a:prstGeom>
        </p:spPr>
      </p:pic>
      <p:sp>
        <p:nvSpPr>
          <p:cNvPr id="3" name="object 3"/>
          <p:cNvSpPr txBox="1"/>
          <p:nvPr/>
        </p:nvSpPr>
        <p:spPr>
          <a:xfrm>
            <a:off x="1210778" y="1590382"/>
            <a:ext cx="4713605" cy="295148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700" marR="5080" indent="1270">
              <a:lnSpc>
                <a:spcPct val="100000"/>
              </a:lnSpc>
              <a:spcBef>
                <a:spcPts val="100"/>
              </a:spcBef>
            </a:pPr>
            <a:r>
              <a:rPr dirty="0" sz="3200">
                <a:solidFill>
                  <a:srgbClr val="4471C4"/>
                </a:solidFill>
                <a:latin typeface="Comic Sans MS"/>
                <a:cs typeface="Comic Sans MS"/>
              </a:rPr>
              <a:t>На</a:t>
            </a:r>
            <a:r>
              <a:rPr dirty="0" sz="3200" spc="-35">
                <a:solidFill>
                  <a:srgbClr val="4471C4"/>
                </a:solidFill>
                <a:latin typeface="Comic Sans MS"/>
                <a:cs typeface="Comic Sans MS"/>
              </a:rPr>
              <a:t> </a:t>
            </a:r>
            <a:r>
              <a:rPr dirty="0" sz="3200">
                <a:solidFill>
                  <a:srgbClr val="4471C4"/>
                </a:solidFill>
                <a:latin typeface="Comic Sans MS"/>
                <a:cs typeface="Comic Sans MS"/>
              </a:rPr>
              <a:t>вулицях</a:t>
            </a:r>
            <a:r>
              <a:rPr dirty="0" sz="3200" spc="-35">
                <a:solidFill>
                  <a:srgbClr val="4471C4"/>
                </a:solidFill>
                <a:latin typeface="Comic Sans MS"/>
                <a:cs typeface="Comic Sans MS"/>
              </a:rPr>
              <a:t> </a:t>
            </a:r>
            <a:r>
              <a:rPr dirty="0" sz="3200" spc="-20">
                <a:solidFill>
                  <a:srgbClr val="4471C4"/>
                </a:solidFill>
                <a:latin typeface="Comic Sans MS"/>
                <a:cs typeface="Comic Sans MS"/>
              </a:rPr>
              <a:t>міст </a:t>
            </a:r>
            <a:r>
              <a:rPr dirty="0" sz="3200">
                <a:solidFill>
                  <a:srgbClr val="4471C4"/>
                </a:solidFill>
                <a:latin typeface="Comic Sans MS"/>
                <a:cs typeface="Comic Sans MS"/>
              </a:rPr>
              <a:t>Фінляндії,</a:t>
            </a:r>
            <a:r>
              <a:rPr dirty="0" sz="3200" spc="-80">
                <a:solidFill>
                  <a:srgbClr val="4471C4"/>
                </a:solidFill>
                <a:latin typeface="Comic Sans MS"/>
                <a:cs typeface="Comic Sans MS"/>
              </a:rPr>
              <a:t> </a:t>
            </a:r>
            <a:r>
              <a:rPr dirty="0" sz="3200">
                <a:solidFill>
                  <a:srgbClr val="4471C4"/>
                </a:solidFill>
                <a:latin typeface="Comic Sans MS"/>
                <a:cs typeface="Comic Sans MS"/>
              </a:rPr>
              <a:t>особливо</a:t>
            </a:r>
            <a:r>
              <a:rPr dirty="0" sz="3200" spc="-75">
                <a:solidFill>
                  <a:srgbClr val="4471C4"/>
                </a:solidFill>
                <a:latin typeface="Comic Sans MS"/>
                <a:cs typeface="Comic Sans MS"/>
              </a:rPr>
              <a:t> </a:t>
            </a:r>
            <a:r>
              <a:rPr dirty="0" sz="3200" spc="-25">
                <a:solidFill>
                  <a:srgbClr val="4471C4"/>
                </a:solidFill>
                <a:latin typeface="Comic Sans MS"/>
                <a:cs typeface="Comic Sans MS"/>
              </a:rPr>
              <a:t>це </a:t>
            </a:r>
            <a:r>
              <a:rPr dirty="0" sz="3200">
                <a:solidFill>
                  <a:srgbClr val="4471C4"/>
                </a:solidFill>
                <a:latin typeface="Comic Sans MS"/>
                <a:cs typeface="Comic Sans MS"/>
              </a:rPr>
              <a:t>стосується</a:t>
            </a:r>
            <a:r>
              <a:rPr dirty="0" sz="3200" spc="-155">
                <a:solidFill>
                  <a:srgbClr val="4471C4"/>
                </a:solidFill>
                <a:latin typeface="Comic Sans MS"/>
                <a:cs typeface="Comic Sans MS"/>
              </a:rPr>
              <a:t> </a:t>
            </a:r>
            <a:r>
              <a:rPr dirty="0" sz="3200" spc="-10">
                <a:solidFill>
                  <a:srgbClr val="4471C4"/>
                </a:solidFill>
                <a:latin typeface="Comic Sans MS"/>
                <a:cs typeface="Comic Sans MS"/>
              </a:rPr>
              <a:t>північних </a:t>
            </a:r>
            <a:r>
              <a:rPr dirty="0" sz="3200">
                <a:solidFill>
                  <a:srgbClr val="4471C4"/>
                </a:solidFill>
                <a:latin typeface="Comic Sans MS"/>
                <a:cs typeface="Comic Sans MS"/>
              </a:rPr>
              <a:t>районів</a:t>
            </a:r>
            <a:r>
              <a:rPr dirty="0" sz="3200" spc="-55">
                <a:solidFill>
                  <a:srgbClr val="4471C4"/>
                </a:solidFill>
                <a:latin typeface="Comic Sans MS"/>
                <a:cs typeface="Comic Sans MS"/>
              </a:rPr>
              <a:t> </a:t>
            </a:r>
            <a:r>
              <a:rPr dirty="0" sz="3200">
                <a:solidFill>
                  <a:srgbClr val="4471C4"/>
                </a:solidFill>
                <a:latin typeface="Comic Sans MS"/>
                <a:cs typeface="Comic Sans MS"/>
              </a:rPr>
              <a:t>країни,</a:t>
            </a:r>
            <a:r>
              <a:rPr dirty="0" sz="3200" spc="-50">
                <a:solidFill>
                  <a:srgbClr val="4471C4"/>
                </a:solidFill>
                <a:latin typeface="Comic Sans MS"/>
                <a:cs typeface="Comic Sans MS"/>
              </a:rPr>
              <a:t> </a:t>
            </a:r>
            <a:r>
              <a:rPr dirty="0" sz="3200" spc="-10">
                <a:solidFill>
                  <a:srgbClr val="4471C4"/>
                </a:solidFill>
                <a:latin typeface="Comic Sans MS"/>
                <a:cs typeface="Comic Sans MS"/>
              </a:rPr>
              <a:t>можна </a:t>
            </a:r>
            <a:r>
              <a:rPr dirty="0" sz="3200">
                <a:solidFill>
                  <a:srgbClr val="4471C4"/>
                </a:solidFill>
                <a:latin typeface="Comic Sans MS"/>
                <a:cs typeface="Comic Sans MS"/>
              </a:rPr>
              <a:t>побачити</a:t>
            </a:r>
            <a:r>
              <a:rPr dirty="0" sz="3200" spc="-50">
                <a:solidFill>
                  <a:srgbClr val="4471C4"/>
                </a:solidFill>
                <a:latin typeface="Comic Sans MS"/>
                <a:cs typeface="Comic Sans MS"/>
              </a:rPr>
              <a:t> </a:t>
            </a:r>
            <a:r>
              <a:rPr dirty="0" sz="3200">
                <a:solidFill>
                  <a:srgbClr val="4471C4"/>
                </a:solidFill>
                <a:latin typeface="Comic Sans MS"/>
                <a:cs typeface="Comic Sans MS"/>
              </a:rPr>
              <a:t>зайців</a:t>
            </a:r>
            <a:r>
              <a:rPr dirty="0" sz="3200" spc="-45">
                <a:solidFill>
                  <a:srgbClr val="4471C4"/>
                </a:solidFill>
                <a:latin typeface="Comic Sans MS"/>
                <a:cs typeface="Comic Sans MS"/>
              </a:rPr>
              <a:t> </a:t>
            </a:r>
            <a:r>
              <a:rPr dirty="0" sz="3200">
                <a:solidFill>
                  <a:srgbClr val="4471C4"/>
                </a:solidFill>
                <a:latin typeface="Comic Sans MS"/>
                <a:cs typeface="Comic Sans MS"/>
              </a:rPr>
              <a:t>і</a:t>
            </a:r>
            <a:r>
              <a:rPr dirty="0" sz="3200" spc="-45">
                <a:solidFill>
                  <a:srgbClr val="4471C4"/>
                </a:solidFill>
                <a:latin typeface="Comic Sans MS"/>
                <a:cs typeface="Comic Sans MS"/>
              </a:rPr>
              <a:t> </a:t>
            </a:r>
            <a:r>
              <a:rPr dirty="0" sz="3200" spc="-10">
                <a:solidFill>
                  <a:srgbClr val="4471C4"/>
                </a:solidFill>
                <a:latin typeface="Comic Sans MS"/>
                <a:cs typeface="Comic Sans MS"/>
              </a:rPr>
              <a:t>навіть </a:t>
            </a:r>
            <a:r>
              <a:rPr dirty="0" sz="3200">
                <a:solidFill>
                  <a:srgbClr val="4471C4"/>
                </a:solidFill>
                <a:latin typeface="Comic Sans MS"/>
                <a:cs typeface="Comic Sans MS"/>
              </a:rPr>
              <a:t>іноді</a:t>
            </a:r>
            <a:r>
              <a:rPr dirty="0" sz="3200" spc="-20">
                <a:solidFill>
                  <a:srgbClr val="4471C4"/>
                </a:solidFill>
                <a:latin typeface="Comic Sans MS"/>
                <a:cs typeface="Comic Sans MS"/>
              </a:rPr>
              <a:t> </a:t>
            </a:r>
            <a:r>
              <a:rPr dirty="0" sz="3200" spc="-10">
                <a:solidFill>
                  <a:srgbClr val="4471C4"/>
                </a:solidFill>
                <a:latin typeface="Comic Sans MS"/>
                <a:cs typeface="Comic Sans MS"/>
              </a:rPr>
              <a:t>оленів.</a:t>
            </a:r>
            <a:endParaRPr sz="3200">
              <a:latin typeface="Comic Sans MS"/>
              <a:cs typeface="Comic Sans MS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2778239" y="116957"/>
            <a:ext cx="9413875" cy="6741159"/>
            <a:chOff x="2778239" y="116957"/>
            <a:chExt cx="9413875" cy="6741159"/>
          </a:xfrm>
        </p:grpSpPr>
        <p:sp>
          <p:nvSpPr>
            <p:cNvPr id="5" name="object 5"/>
            <p:cNvSpPr/>
            <p:nvPr/>
          </p:nvSpPr>
          <p:spPr>
            <a:xfrm>
              <a:off x="2824225" y="4652035"/>
              <a:ext cx="1542415" cy="866140"/>
            </a:xfrm>
            <a:custGeom>
              <a:avLst/>
              <a:gdLst/>
              <a:ahLst/>
              <a:cxnLst/>
              <a:rect l="l" t="t" r="r" b="b"/>
              <a:pathLst>
                <a:path w="1542414" h="866139">
                  <a:moveTo>
                    <a:pt x="1541868" y="0"/>
                  </a:moveTo>
                  <a:lnTo>
                    <a:pt x="0" y="0"/>
                  </a:lnTo>
                  <a:lnTo>
                    <a:pt x="0" y="865606"/>
                  </a:lnTo>
                  <a:lnTo>
                    <a:pt x="1541868" y="865606"/>
                  </a:lnTo>
                  <a:lnTo>
                    <a:pt x="1541868" y="0"/>
                  </a:lnTo>
                  <a:close/>
                </a:path>
              </a:pathLst>
            </a:custGeom>
            <a:solidFill>
              <a:srgbClr val="000000">
                <a:alpha val="42744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2797289" y="4625098"/>
              <a:ext cx="1542415" cy="866140"/>
            </a:xfrm>
            <a:custGeom>
              <a:avLst/>
              <a:gdLst/>
              <a:ahLst/>
              <a:cxnLst/>
              <a:rect l="l" t="t" r="r" b="b"/>
              <a:pathLst>
                <a:path w="1542414" h="866139">
                  <a:moveTo>
                    <a:pt x="0" y="0"/>
                  </a:moveTo>
                  <a:lnTo>
                    <a:pt x="1541868" y="0"/>
                  </a:lnTo>
                  <a:lnTo>
                    <a:pt x="1541868" y="865606"/>
                  </a:lnTo>
                  <a:lnTo>
                    <a:pt x="0" y="865606"/>
                  </a:lnTo>
                  <a:lnTo>
                    <a:pt x="0" y="0"/>
                  </a:lnTo>
                  <a:close/>
                </a:path>
              </a:pathLst>
            </a:custGeom>
            <a:ln w="380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97289" y="4625098"/>
              <a:ext cx="1541868" cy="865606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2797289" y="4625098"/>
              <a:ext cx="1542415" cy="866140"/>
            </a:xfrm>
            <a:custGeom>
              <a:avLst/>
              <a:gdLst/>
              <a:ahLst/>
              <a:cxnLst/>
              <a:rect l="l" t="t" r="r" b="b"/>
              <a:pathLst>
                <a:path w="1542414" h="866139">
                  <a:moveTo>
                    <a:pt x="0" y="0"/>
                  </a:moveTo>
                  <a:lnTo>
                    <a:pt x="1541868" y="0"/>
                  </a:lnTo>
                  <a:lnTo>
                    <a:pt x="1541868" y="865606"/>
                  </a:lnTo>
                  <a:lnTo>
                    <a:pt x="0" y="865606"/>
                  </a:lnTo>
                  <a:lnTo>
                    <a:pt x="0" y="0"/>
                  </a:lnTo>
                  <a:close/>
                </a:path>
              </a:pathLst>
            </a:custGeom>
            <a:ln w="380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514210" y="116957"/>
              <a:ext cx="5677789" cy="6741041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567344" y="870065"/>
            <a:ext cx="6100445" cy="5118100"/>
            <a:chOff x="567344" y="870065"/>
            <a:chExt cx="6100445" cy="511810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67344" y="870065"/>
              <a:ext cx="6099860" cy="5117871"/>
            </a:xfrm>
            <a:prstGeom prst="rect">
              <a:avLst/>
            </a:prstGeom>
          </p:spPr>
        </p:pic>
        <p:sp>
          <p:nvSpPr>
            <p:cNvPr id="4" name="object 4"/>
            <p:cNvSpPr/>
            <p:nvPr/>
          </p:nvSpPr>
          <p:spPr>
            <a:xfrm>
              <a:off x="2826054" y="4583506"/>
              <a:ext cx="1478280" cy="986790"/>
            </a:xfrm>
            <a:custGeom>
              <a:avLst/>
              <a:gdLst/>
              <a:ahLst/>
              <a:cxnLst/>
              <a:rect l="l" t="t" r="r" b="b"/>
              <a:pathLst>
                <a:path w="1478279" h="986789">
                  <a:moveTo>
                    <a:pt x="1478114" y="0"/>
                  </a:moveTo>
                  <a:lnTo>
                    <a:pt x="0" y="0"/>
                  </a:lnTo>
                  <a:lnTo>
                    <a:pt x="0" y="986180"/>
                  </a:lnTo>
                  <a:lnTo>
                    <a:pt x="1478114" y="986180"/>
                  </a:lnTo>
                  <a:lnTo>
                    <a:pt x="1478114" y="0"/>
                  </a:lnTo>
                  <a:close/>
                </a:path>
              </a:pathLst>
            </a:custGeom>
            <a:solidFill>
              <a:srgbClr val="000000">
                <a:alpha val="42744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5" name="object 5"/>
            <p:cNvSpPr/>
            <p:nvPr/>
          </p:nvSpPr>
          <p:spPr>
            <a:xfrm>
              <a:off x="2799118" y="4556556"/>
              <a:ext cx="1478280" cy="986790"/>
            </a:xfrm>
            <a:custGeom>
              <a:avLst/>
              <a:gdLst/>
              <a:ahLst/>
              <a:cxnLst/>
              <a:rect l="l" t="t" r="r" b="b"/>
              <a:pathLst>
                <a:path w="1478279" h="986789">
                  <a:moveTo>
                    <a:pt x="0" y="0"/>
                  </a:moveTo>
                  <a:lnTo>
                    <a:pt x="1478114" y="0"/>
                  </a:lnTo>
                  <a:lnTo>
                    <a:pt x="1478114" y="986180"/>
                  </a:lnTo>
                  <a:lnTo>
                    <a:pt x="0" y="986180"/>
                  </a:lnTo>
                  <a:lnTo>
                    <a:pt x="0" y="0"/>
                  </a:lnTo>
                  <a:close/>
                </a:path>
              </a:pathLst>
            </a:custGeom>
            <a:ln w="380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6" name="object 6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99118" y="4556556"/>
              <a:ext cx="1478114" cy="986180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2799118" y="4556556"/>
              <a:ext cx="1478280" cy="986790"/>
            </a:xfrm>
            <a:custGeom>
              <a:avLst/>
              <a:gdLst/>
              <a:ahLst/>
              <a:cxnLst/>
              <a:rect l="l" t="t" r="r" b="b"/>
              <a:pathLst>
                <a:path w="1478279" h="986789">
                  <a:moveTo>
                    <a:pt x="0" y="0"/>
                  </a:moveTo>
                  <a:lnTo>
                    <a:pt x="1478114" y="0"/>
                  </a:lnTo>
                  <a:lnTo>
                    <a:pt x="1478114" y="986180"/>
                  </a:lnTo>
                  <a:lnTo>
                    <a:pt x="0" y="986180"/>
                  </a:lnTo>
                  <a:lnTo>
                    <a:pt x="0" y="0"/>
                  </a:lnTo>
                  <a:close/>
                </a:path>
              </a:pathLst>
            </a:custGeom>
            <a:ln w="380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  <p:sp>
        <p:nvSpPr>
          <p:cNvPr id="8" name="object 8"/>
          <p:cNvSpPr txBox="1"/>
          <p:nvPr/>
        </p:nvSpPr>
        <p:spPr>
          <a:xfrm>
            <a:off x="1135096" y="1520964"/>
            <a:ext cx="4805680" cy="3012440"/>
          </a:xfrm>
          <a:prstGeom prst="rect">
            <a:avLst/>
          </a:prstGeom>
        </p:spPr>
        <p:txBody>
          <a:bodyPr wrap="square" lIns="0" tIns="12700" rIns="0" bIns="0" rtlCol="0" vert="horz">
            <a:spAutoFit/>
          </a:bodyPr>
          <a:lstStyle/>
          <a:p>
            <a:pPr algn="ctr" marL="12700" marR="5080" indent="1270">
              <a:lnSpc>
                <a:spcPct val="100000"/>
              </a:lnSpc>
              <a:spcBef>
                <a:spcPts val="100"/>
              </a:spcBef>
              <a:tabLst>
                <a:tab pos="2135505" algn="l"/>
              </a:tabLst>
            </a:pPr>
            <a:r>
              <a:rPr dirty="0" sz="2800">
                <a:solidFill>
                  <a:srgbClr val="4471C4"/>
                </a:solidFill>
                <a:latin typeface="Comic Sans MS"/>
                <a:cs typeface="Comic Sans MS"/>
              </a:rPr>
              <a:t>В</a:t>
            </a:r>
            <a:r>
              <a:rPr dirty="0" sz="2800" spc="-30">
                <a:solidFill>
                  <a:srgbClr val="4471C4"/>
                </a:solidFill>
                <a:latin typeface="Comic Sans MS"/>
                <a:cs typeface="Comic Sans MS"/>
              </a:rPr>
              <a:t> </a:t>
            </a:r>
            <a:r>
              <a:rPr dirty="0" sz="2800" b="1">
                <a:solidFill>
                  <a:srgbClr val="4471C4"/>
                </a:solidFill>
                <a:latin typeface="Comic Sans MS"/>
                <a:cs typeface="Comic Sans MS"/>
              </a:rPr>
              <a:t>Румунії</a:t>
            </a:r>
            <a:r>
              <a:rPr dirty="0" sz="2800" spc="-45" b="1">
                <a:solidFill>
                  <a:srgbClr val="4471C4"/>
                </a:solidFill>
                <a:latin typeface="Comic Sans MS"/>
                <a:cs typeface="Comic Sans MS"/>
              </a:rPr>
              <a:t> </a:t>
            </a:r>
            <a:r>
              <a:rPr dirty="0" sz="2800" spc="-50">
                <a:solidFill>
                  <a:srgbClr val="4471C4"/>
                </a:solidFill>
                <a:latin typeface="Comic Sans MS"/>
                <a:cs typeface="Comic Sans MS"/>
              </a:rPr>
              <a:t>є</a:t>
            </a:r>
            <a:r>
              <a:rPr dirty="0" sz="2800">
                <a:solidFill>
                  <a:srgbClr val="4471C4"/>
                </a:solidFill>
                <a:latin typeface="Comic Sans MS"/>
                <a:cs typeface="Comic Sans MS"/>
              </a:rPr>
              <a:t>	</a:t>
            </a:r>
            <a:r>
              <a:rPr dirty="0" sz="2800" spc="-10">
                <a:solidFill>
                  <a:srgbClr val="4471C4"/>
                </a:solidFill>
                <a:latin typeface="Comic Sans MS"/>
                <a:cs typeface="Comic Sans MS"/>
              </a:rPr>
              <a:t>незвичайне </a:t>
            </a:r>
            <a:r>
              <a:rPr dirty="0" sz="2800">
                <a:solidFill>
                  <a:srgbClr val="4471C4"/>
                </a:solidFill>
                <a:latin typeface="Comic Sans MS"/>
                <a:cs typeface="Comic Sans MS"/>
              </a:rPr>
              <a:t>кладовище,</a:t>
            </a:r>
            <a:r>
              <a:rPr dirty="0" sz="2800" spc="-70">
                <a:solidFill>
                  <a:srgbClr val="4471C4"/>
                </a:solidFill>
                <a:latin typeface="Comic Sans MS"/>
                <a:cs typeface="Comic Sans MS"/>
              </a:rPr>
              <a:t> </a:t>
            </a:r>
            <a:r>
              <a:rPr dirty="0" sz="2800">
                <a:solidFill>
                  <a:srgbClr val="4471C4"/>
                </a:solidFill>
                <a:latin typeface="Comic Sans MS"/>
                <a:cs typeface="Comic Sans MS"/>
              </a:rPr>
              <a:t>яке</a:t>
            </a:r>
            <a:r>
              <a:rPr dirty="0" sz="2800" spc="-65">
                <a:solidFill>
                  <a:srgbClr val="4471C4"/>
                </a:solidFill>
                <a:latin typeface="Comic Sans MS"/>
                <a:cs typeface="Comic Sans MS"/>
              </a:rPr>
              <a:t> </a:t>
            </a:r>
            <a:r>
              <a:rPr dirty="0" sz="2800" spc="-50">
                <a:solidFill>
                  <a:srgbClr val="4471C4"/>
                </a:solidFill>
                <a:latin typeface="Comic Sans MS"/>
                <a:cs typeface="Comic Sans MS"/>
              </a:rPr>
              <a:t>і </a:t>
            </a:r>
            <a:r>
              <a:rPr dirty="0" sz="2800">
                <a:solidFill>
                  <a:srgbClr val="4471C4"/>
                </a:solidFill>
                <a:latin typeface="Comic Sans MS"/>
                <a:cs typeface="Comic Sans MS"/>
              </a:rPr>
              <a:t>називається</a:t>
            </a:r>
            <a:r>
              <a:rPr dirty="0" sz="2800" spc="-114">
                <a:solidFill>
                  <a:srgbClr val="4471C4"/>
                </a:solidFill>
                <a:latin typeface="Comic Sans MS"/>
                <a:cs typeface="Comic Sans MS"/>
              </a:rPr>
              <a:t> </a:t>
            </a:r>
            <a:r>
              <a:rPr dirty="0" sz="2800">
                <a:solidFill>
                  <a:srgbClr val="4471C4"/>
                </a:solidFill>
                <a:latin typeface="Comic Sans MS"/>
                <a:cs typeface="Comic Sans MS"/>
              </a:rPr>
              <a:t>веселим.</a:t>
            </a:r>
            <a:r>
              <a:rPr dirty="0" sz="2800" spc="-110">
                <a:solidFill>
                  <a:srgbClr val="4471C4"/>
                </a:solidFill>
                <a:latin typeface="Comic Sans MS"/>
                <a:cs typeface="Comic Sans MS"/>
              </a:rPr>
              <a:t> </a:t>
            </a:r>
            <a:r>
              <a:rPr dirty="0" sz="2800" spc="-20">
                <a:solidFill>
                  <a:srgbClr val="4471C4"/>
                </a:solidFill>
                <a:latin typeface="Comic Sans MS"/>
                <a:cs typeface="Comic Sans MS"/>
              </a:rPr>
              <a:t>Його </a:t>
            </a:r>
            <a:r>
              <a:rPr dirty="0" sz="2800">
                <a:solidFill>
                  <a:srgbClr val="4471C4"/>
                </a:solidFill>
                <a:latin typeface="Comic Sans MS"/>
                <a:cs typeface="Comic Sans MS"/>
              </a:rPr>
              <a:t>незвичайність</a:t>
            </a:r>
            <a:r>
              <a:rPr dirty="0" sz="2800" spc="-114">
                <a:solidFill>
                  <a:srgbClr val="4471C4"/>
                </a:solidFill>
                <a:latin typeface="Comic Sans MS"/>
                <a:cs typeface="Comic Sans MS"/>
              </a:rPr>
              <a:t> </a:t>
            </a:r>
            <a:r>
              <a:rPr dirty="0" sz="2800">
                <a:solidFill>
                  <a:srgbClr val="4471C4"/>
                </a:solidFill>
                <a:latin typeface="Comic Sans MS"/>
                <a:cs typeface="Comic Sans MS"/>
              </a:rPr>
              <a:t>полягає</a:t>
            </a:r>
            <a:r>
              <a:rPr dirty="0" sz="2800" spc="-110">
                <a:solidFill>
                  <a:srgbClr val="4471C4"/>
                </a:solidFill>
                <a:latin typeface="Comic Sans MS"/>
                <a:cs typeface="Comic Sans MS"/>
              </a:rPr>
              <a:t> </a:t>
            </a:r>
            <a:r>
              <a:rPr dirty="0" sz="2800" spc="-50">
                <a:solidFill>
                  <a:srgbClr val="4471C4"/>
                </a:solidFill>
                <a:latin typeface="Comic Sans MS"/>
                <a:cs typeface="Comic Sans MS"/>
              </a:rPr>
              <a:t>в </a:t>
            </a:r>
            <a:r>
              <a:rPr dirty="0" sz="2800">
                <a:solidFill>
                  <a:srgbClr val="4471C4"/>
                </a:solidFill>
                <a:latin typeface="Comic Sans MS"/>
                <a:cs typeface="Comic Sans MS"/>
              </a:rPr>
              <a:t>тому,</a:t>
            </a:r>
            <a:r>
              <a:rPr dirty="0" sz="2800" spc="-40">
                <a:solidFill>
                  <a:srgbClr val="4471C4"/>
                </a:solidFill>
                <a:latin typeface="Comic Sans MS"/>
                <a:cs typeface="Comic Sans MS"/>
              </a:rPr>
              <a:t> </a:t>
            </a:r>
            <a:r>
              <a:rPr dirty="0" sz="2800">
                <a:solidFill>
                  <a:srgbClr val="4471C4"/>
                </a:solidFill>
                <a:latin typeface="Comic Sans MS"/>
                <a:cs typeface="Comic Sans MS"/>
              </a:rPr>
              <a:t>що</a:t>
            </a:r>
            <a:r>
              <a:rPr dirty="0" sz="2800" spc="-35">
                <a:solidFill>
                  <a:srgbClr val="4471C4"/>
                </a:solidFill>
                <a:latin typeface="Comic Sans MS"/>
                <a:cs typeface="Comic Sans MS"/>
              </a:rPr>
              <a:t> </a:t>
            </a:r>
            <a:r>
              <a:rPr dirty="0" sz="2800">
                <a:solidFill>
                  <a:srgbClr val="4471C4"/>
                </a:solidFill>
                <a:latin typeface="Comic Sans MS"/>
                <a:cs typeface="Comic Sans MS"/>
              </a:rPr>
              <a:t>на</a:t>
            </a:r>
            <a:r>
              <a:rPr dirty="0" sz="2800" spc="-40">
                <a:solidFill>
                  <a:srgbClr val="4471C4"/>
                </a:solidFill>
                <a:latin typeface="Comic Sans MS"/>
                <a:cs typeface="Comic Sans MS"/>
              </a:rPr>
              <a:t> </a:t>
            </a:r>
            <a:r>
              <a:rPr dirty="0" sz="2800" spc="-10">
                <a:solidFill>
                  <a:srgbClr val="4471C4"/>
                </a:solidFill>
                <a:latin typeface="Comic Sans MS"/>
                <a:cs typeface="Comic Sans MS"/>
              </a:rPr>
              <a:t>кожному </a:t>
            </a:r>
            <a:r>
              <a:rPr dirty="0" sz="2800">
                <a:solidFill>
                  <a:srgbClr val="4471C4"/>
                </a:solidFill>
                <a:latin typeface="Comic Sans MS"/>
                <a:cs typeface="Comic Sans MS"/>
              </a:rPr>
              <a:t>надгробку</a:t>
            </a:r>
            <a:r>
              <a:rPr dirty="0" sz="2800" spc="-75">
                <a:solidFill>
                  <a:srgbClr val="4471C4"/>
                </a:solidFill>
                <a:latin typeface="Comic Sans MS"/>
                <a:cs typeface="Comic Sans MS"/>
              </a:rPr>
              <a:t> </a:t>
            </a:r>
            <a:r>
              <a:rPr dirty="0" sz="2800">
                <a:solidFill>
                  <a:srgbClr val="4471C4"/>
                </a:solidFill>
                <a:latin typeface="Comic Sans MS"/>
                <a:cs typeface="Comic Sans MS"/>
              </a:rPr>
              <a:t>вибито</a:t>
            </a:r>
            <a:r>
              <a:rPr dirty="0" sz="2800" spc="-70">
                <a:solidFill>
                  <a:srgbClr val="4471C4"/>
                </a:solidFill>
                <a:latin typeface="Comic Sans MS"/>
                <a:cs typeface="Comic Sans MS"/>
              </a:rPr>
              <a:t> </a:t>
            </a:r>
            <a:r>
              <a:rPr dirty="0" sz="2800" spc="-10">
                <a:solidFill>
                  <a:srgbClr val="4471C4"/>
                </a:solidFill>
                <a:latin typeface="Comic Sans MS"/>
                <a:cs typeface="Comic Sans MS"/>
              </a:rPr>
              <a:t>дотепний </a:t>
            </a:r>
            <a:r>
              <a:rPr dirty="0" sz="2800">
                <a:solidFill>
                  <a:srgbClr val="4471C4"/>
                </a:solidFill>
                <a:latin typeface="Comic Sans MS"/>
                <a:cs typeface="Comic Sans MS"/>
              </a:rPr>
              <a:t>веселий</a:t>
            </a:r>
            <a:r>
              <a:rPr dirty="0" sz="2800" spc="-100">
                <a:solidFill>
                  <a:srgbClr val="4471C4"/>
                </a:solidFill>
                <a:latin typeface="Comic Sans MS"/>
                <a:cs typeface="Comic Sans MS"/>
              </a:rPr>
              <a:t> </a:t>
            </a:r>
            <a:r>
              <a:rPr dirty="0" sz="2800" spc="-10">
                <a:solidFill>
                  <a:srgbClr val="4471C4"/>
                </a:solidFill>
                <a:latin typeface="Comic Sans MS"/>
                <a:cs typeface="Comic Sans MS"/>
              </a:rPr>
              <a:t>віршик.</a:t>
            </a:r>
            <a:endParaRPr sz="2800">
              <a:latin typeface="Comic Sans MS"/>
              <a:cs typeface="Comic Sans MS"/>
            </a:endParaRPr>
          </a:p>
        </p:txBody>
      </p:sp>
      <p:pic>
        <p:nvPicPr>
          <p:cNvPr id="9" name="object 9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6330035" y="148856"/>
            <a:ext cx="5861964" cy="6709143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7344" y="870065"/>
            <a:ext cx="6099860" cy="5117871"/>
          </a:xfrm>
          <a:prstGeom prst="rect">
            <a:avLst/>
          </a:prstGeom>
        </p:spPr>
      </p:pic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xfrm>
            <a:off x="1217080" y="1538617"/>
            <a:ext cx="4799965" cy="2768600"/>
          </a:xfrm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algn="ctr" marL="12700" marR="5080">
              <a:lnSpc>
                <a:spcPct val="100000"/>
              </a:lnSpc>
              <a:spcBef>
                <a:spcPts val="100"/>
              </a:spcBef>
            </a:pPr>
            <a:r>
              <a:rPr dirty="0" sz="3600"/>
              <a:t>Португальці</a:t>
            </a:r>
            <a:r>
              <a:rPr dirty="0" sz="3600" spc="-95"/>
              <a:t> </a:t>
            </a:r>
            <a:r>
              <a:rPr dirty="0" sz="3600"/>
              <a:t>під</a:t>
            </a:r>
            <a:r>
              <a:rPr dirty="0" sz="3600" spc="-95"/>
              <a:t> </a:t>
            </a:r>
            <a:r>
              <a:rPr dirty="0" sz="3600" spc="-25"/>
              <a:t>час </a:t>
            </a:r>
            <a:r>
              <a:rPr dirty="0" sz="3600"/>
              <a:t>настання</a:t>
            </a:r>
            <a:r>
              <a:rPr dirty="0" sz="3600" spc="-30"/>
              <a:t> </a:t>
            </a:r>
            <a:r>
              <a:rPr dirty="0" sz="3600"/>
              <a:t>Нового</a:t>
            </a:r>
            <a:r>
              <a:rPr dirty="0" sz="3600" spc="-25"/>
              <a:t> </a:t>
            </a:r>
            <a:r>
              <a:rPr dirty="0" sz="3600" spc="-20"/>
              <a:t>року </a:t>
            </a:r>
            <a:r>
              <a:rPr dirty="0" sz="3600"/>
              <a:t>з'їдають</a:t>
            </a:r>
            <a:r>
              <a:rPr dirty="0" sz="3600" spc="-75"/>
              <a:t> </a:t>
            </a:r>
            <a:r>
              <a:rPr dirty="0" sz="3600"/>
              <a:t>по</a:t>
            </a:r>
            <a:r>
              <a:rPr dirty="0" sz="3600" spc="-70"/>
              <a:t> </a:t>
            </a:r>
            <a:r>
              <a:rPr dirty="0" sz="3600" spc="-25"/>
              <a:t>12 </a:t>
            </a:r>
            <a:r>
              <a:rPr dirty="0" sz="3600"/>
              <a:t>виноградин</a:t>
            </a:r>
            <a:r>
              <a:rPr dirty="0" sz="3600" spc="-30"/>
              <a:t> </a:t>
            </a:r>
            <a:r>
              <a:rPr dirty="0" sz="3600"/>
              <a:t>-</a:t>
            </a:r>
            <a:r>
              <a:rPr dirty="0" sz="3600" spc="-25"/>
              <a:t> </a:t>
            </a:r>
            <a:r>
              <a:rPr dirty="0" sz="3600"/>
              <a:t>одну</a:t>
            </a:r>
            <a:r>
              <a:rPr dirty="0" sz="3600" spc="-30"/>
              <a:t> </a:t>
            </a:r>
            <a:r>
              <a:rPr dirty="0" sz="3600" spc="-25"/>
              <a:t>на </a:t>
            </a:r>
            <a:r>
              <a:rPr dirty="0" sz="3600"/>
              <a:t>кожен</a:t>
            </a:r>
            <a:r>
              <a:rPr dirty="0" sz="3600" spc="-55"/>
              <a:t> </a:t>
            </a:r>
            <a:r>
              <a:rPr dirty="0" sz="3600"/>
              <a:t>удар</a:t>
            </a:r>
            <a:r>
              <a:rPr dirty="0" sz="3600" spc="-55"/>
              <a:t> </a:t>
            </a:r>
            <a:r>
              <a:rPr dirty="0" sz="3600" spc="-10"/>
              <a:t>курантів.</a:t>
            </a:r>
            <a:endParaRPr sz="3600"/>
          </a:p>
        </p:txBody>
      </p:sp>
      <p:grpSp>
        <p:nvGrpSpPr>
          <p:cNvPr id="4" name="object 4"/>
          <p:cNvGrpSpPr/>
          <p:nvPr/>
        </p:nvGrpSpPr>
        <p:grpSpPr>
          <a:xfrm>
            <a:off x="2734779" y="0"/>
            <a:ext cx="9457690" cy="6858000"/>
            <a:chOff x="2734779" y="0"/>
            <a:chExt cx="9457690" cy="6858000"/>
          </a:xfrm>
        </p:grpSpPr>
        <p:sp>
          <p:nvSpPr>
            <p:cNvPr id="5" name="object 5"/>
            <p:cNvSpPr/>
            <p:nvPr/>
          </p:nvSpPr>
          <p:spPr>
            <a:xfrm>
              <a:off x="2780766" y="4418190"/>
              <a:ext cx="1618615" cy="1081405"/>
            </a:xfrm>
            <a:custGeom>
              <a:avLst/>
              <a:gdLst/>
              <a:ahLst/>
              <a:cxnLst/>
              <a:rect l="l" t="t" r="r" b="b"/>
              <a:pathLst>
                <a:path w="1618614" h="1081404">
                  <a:moveTo>
                    <a:pt x="1618132" y="0"/>
                  </a:moveTo>
                  <a:lnTo>
                    <a:pt x="0" y="0"/>
                  </a:lnTo>
                  <a:lnTo>
                    <a:pt x="0" y="1080909"/>
                  </a:lnTo>
                  <a:lnTo>
                    <a:pt x="1618132" y="1080909"/>
                  </a:lnTo>
                  <a:lnTo>
                    <a:pt x="1618132" y="0"/>
                  </a:lnTo>
                  <a:close/>
                </a:path>
              </a:pathLst>
            </a:custGeom>
            <a:solidFill>
              <a:srgbClr val="000000">
                <a:alpha val="42744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2753829" y="4391253"/>
              <a:ext cx="1618615" cy="1081405"/>
            </a:xfrm>
            <a:custGeom>
              <a:avLst/>
              <a:gdLst/>
              <a:ahLst/>
              <a:cxnLst/>
              <a:rect l="l" t="t" r="r" b="b"/>
              <a:pathLst>
                <a:path w="1618614" h="1081404">
                  <a:moveTo>
                    <a:pt x="0" y="0"/>
                  </a:moveTo>
                  <a:lnTo>
                    <a:pt x="1618132" y="0"/>
                  </a:lnTo>
                  <a:lnTo>
                    <a:pt x="1618132" y="1080909"/>
                  </a:lnTo>
                  <a:lnTo>
                    <a:pt x="0" y="1080909"/>
                  </a:lnTo>
                  <a:lnTo>
                    <a:pt x="0" y="0"/>
                  </a:lnTo>
                  <a:close/>
                </a:path>
              </a:pathLst>
            </a:custGeom>
            <a:ln w="380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53829" y="4391253"/>
              <a:ext cx="1618132" cy="1080909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2753829" y="4391253"/>
              <a:ext cx="1618615" cy="1081405"/>
            </a:xfrm>
            <a:custGeom>
              <a:avLst/>
              <a:gdLst/>
              <a:ahLst/>
              <a:cxnLst/>
              <a:rect l="l" t="t" r="r" b="b"/>
              <a:pathLst>
                <a:path w="1618614" h="1081404">
                  <a:moveTo>
                    <a:pt x="0" y="0"/>
                  </a:moveTo>
                  <a:lnTo>
                    <a:pt x="1618132" y="0"/>
                  </a:lnTo>
                  <a:lnTo>
                    <a:pt x="1618132" y="1080909"/>
                  </a:lnTo>
                  <a:lnTo>
                    <a:pt x="0" y="1080909"/>
                  </a:lnTo>
                  <a:lnTo>
                    <a:pt x="0" y="0"/>
                  </a:lnTo>
                  <a:close/>
                </a:path>
              </a:pathLst>
            </a:custGeom>
            <a:ln w="380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6415849" y="0"/>
              <a:ext cx="5776150" cy="6858000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769363" y="0"/>
            <a:ext cx="11411257" cy="6858000"/>
          </a:xfrm>
          <a:prstGeom prst="rect">
            <a:avLst/>
          </a:prstGeom>
        </p:spPr>
      </p:pic>
      <p:sp>
        <p:nvSpPr>
          <p:cNvPr id="3" name="object 3" descr="$PPTXTitle"/>
          <p:cNvSpPr txBox="1">
            <a:spLocks noGrp="1"/>
          </p:cNvSpPr>
          <p:nvPr>
            <p:ph type="title"/>
          </p:nvPr>
        </p:nvSpPr>
        <p:spPr>
          <a:prstGeom prst="rect"/>
        </p:spPr>
        <p:txBody>
          <a:bodyPr wrap="square" lIns="0" tIns="12700" rIns="0" bIns="0" rtlCol="0" vert="horz">
            <a:spAutoFit/>
          </a:bodyPr>
          <a:lstStyle/>
          <a:p>
            <a:pPr algn="ctr" marL="12700" marR="5080">
              <a:lnSpc>
                <a:spcPct val="100000"/>
              </a:lnSpc>
              <a:spcBef>
                <a:spcPts val="100"/>
              </a:spcBef>
            </a:pPr>
            <a:r>
              <a:rPr dirty="0"/>
              <a:t>Найбільш</a:t>
            </a:r>
            <a:r>
              <a:rPr dirty="0" spc="-140"/>
              <a:t> </a:t>
            </a:r>
            <a:r>
              <a:rPr dirty="0" spc="-10"/>
              <a:t>відвідуваний </a:t>
            </a:r>
            <a:r>
              <a:rPr dirty="0"/>
              <a:t>пам’ятник</a:t>
            </a:r>
            <a:r>
              <a:rPr dirty="0" spc="-45"/>
              <a:t> </a:t>
            </a:r>
            <a:r>
              <a:rPr dirty="0"/>
              <a:t>у</a:t>
            </a:r>
            <a:r>
              <a:rPr dirty="0" spc="-40"/>
              <a:t> </a:t>
            </a:r>
            <a:r>
              <a:rPr dirty="0"/>
              <a:t>світі</a:t>
            </a:r>
            <a:r>
              <a:rPr dirty="0" spc="-40"/>
              <a:t> </a:t>
            </a:r>
            <a:r>
              <a:rPr dirty="0" spc="-50"/>
              <a:t>— </a:t>
            </a:r>
            <a:r>
              <a:rPr dirty="0"/>
              <a:t>Ейфелева</a:t>
            </a:r>
            <a:r>
              <a:rPr dirty="0" spc="-25"/>
              <a:t> </a:t>
            </a:r>
            <a:r>
              <a:rPr dirty="0"/>
              <a:t>вежа</a:t>
            </a:r>
            <a:r>
              <a:rPr dirty="0" spc="-25"/>
              <a:t> </a:t>
            </a:r>
            <a:r>
              <a:rPr dirty="0"/>
              <a:t>у</a:t>
            </a:r>
            <a:r>
              <a:rPr dirty="0" spc="-20"/>
              <a:t> </a:t>
            </a:r>
            <a:r>
              <a:rPr dirty="0" spc="-10"/>
              <a:t>Франції, </a:t>
            </a:r>
            <a:r>
              <a:rPr dirty="0"/>
              <a:t>Париж.</a:t>
            </a:r>
            <a:r>
              <a:rPr dirty="0" spc="-65"/>
              <a:t> </a:t>
            </a:r>
            <a:r>
              <a:rPr dirty="0"/>
              <a:t>Її</a:t>
            </a:r>
            <a:r>
              <a:rPr dirty="0" spc="-60"/>
              <a:t> </a:t>
            </a:r>
            <a:r>
              <a:rPr dirty="0" spc="-10"/>
              <a:t>висота </a:t>
            </a:r>
            <a:r>
              <a:rPr dirty="0"/>
              <a:t>становить</a:t>
            </a:r>
            <a:r>
              <a:rPr dirty="0" spc="-50"/>
              <a:t> </a:t>
            </a:r>
            <a:r>
              <a:rPr dirty="0"/>
              <a:t>320</a:t>
            </a:r>
            <a:r>
              <a:rPr dirty="0" spc="-45"/>
              <a:t> </a:t>
            </a:r>
            <a:r>
              <a:rPr dirty="0" spc="-10"/>
              <a:t>метрів.</a:t>
            </a:r>
          </a:p>
        </p:txBody>
      </p:sp>
      <p:grpSp>
        <p:nvGrpSpPr>
          <p:cNvPr id="4" name="object 4"/>
          <p:cNvGrpSpPr/>
          <p:nvPr/>
        </p:nvGrpSpPr>
        <p:grpSpPr>
          <a:xfrm>
            <a:off x="2657246" y="3985463"/>
            <a:ext cx="2332355" cy="1570355"/>
            <a:chOff x="2657246" y="3985463"/>
            <a:chExt cx="2332355" cy="1570355"/>
          </a:xfrm>
        </p:grpSpPr>
        <p:sp>
          <p:nvSpPr>
            <p:cNvPr id="5" name="object 5"/>
            <p:cNvSpPr/>
            <p:nvPr/>
          </p:nvSpPr>
          <p:spPr>
            <a:xfrm>
              <a:off x="2703233" y="4031449"/>
              <a:ext cx="2286000" cy="1524000"/>
            </a:xfrm>
            <a:custGeom>
              <a:avLst/>
              <a:gdLst/>
              <a:ahLst/>
              <a:cxnLst/>
              <a:rect l="l" t="t" r="r" b="b"/>
              <a:pathLst>
                <a:path w="2286000" h="1524000">
                  <a:moveTo>
                    <a:pt x="2286000" y="0"/>
                  </a:moveTo>
                  <a:lnTo>
                    <a:pt x="0" y="0"/>
                  </a:lnTo>
                  <a:lnTo>
                    <a:pt x="0" y="1524000"/>
                  </a:lnTo>
                  <a:lnTo>
                    <a:pt x="2286000" y="1524000"/>
                  </a:lnTo>
                  <a:lnTo>
                    <a:pt x="2286000" y="0"/>
                  </a:lnTo>
                  <a:close/>
                </a:path>
              </a:pathLst>
            </a:custGeom>
            <a:solidFill>
              <a:srgbClr val="000000">
                <a:alpha val="42744"/>
              </a:srgbClr>
            </a:solidFill>
          </p:spPr>
          <p:txBody>
            <a:bodyPr wrap="square" lIns="0" tIns="0" rIns="0" bIns="0" rtlCol="0"/>
            <a:lstStyle/>
            <a:p/>
          </p:txBody>
        </p:sp>
        <p:sp>
          <p:nvSpPr>
            <p:cNvPr id="6" name="object 6"/>
            <p:cNvSpPr/>
            <p:nvPr/>
          </p:nvSpPr>
          <p:spPr>
            <a:xfrm>
              <a:off x="2676296" y="4004513"/>
              <a:ext cx="2286000" cy="1524000"/>
            </a:xfrm>
            <a:custGeom>
              <a:avLst/>
              <a:gdLst/>
              <a:ahLst/>
              <a:cxnLst/>
              <a:rect l="l" t="t" r="r" b="b"/>
              <a:pathLst>
                <a:path w="2286000" h="1524000">
                  <a:moveTo>
                    <a:pt x="0" y="0"/>
                  </a:moveTo>
                  <a:lnTo>
                    <a:pt x="2286000" y="0"/>
                  </a:lnTo>
                  <a:lnTo>
                    <a:pt x="2286000" y="1524000"/>
                  </a:lnTo>
                  <a:lnTo>
                    <a:pt x="0" y="1524000"/>
                  </a:lnTo>
                  <a:lnTo>
                    <a:pt x="0" y="0"/>
                  </a:lnTo>
                  <a:close/>
                </a:path>
              </a:pathLst>
            </a:custGeom>
            <a:ln w="380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676296" y="4004513"/>
              <a:ext cx="2285999" cy="1524000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2676296" y="4004513"/>
              <a:ext cx="2286000" cy="1524000"/>
            </a:xfrm>
            <a:custGeom>
              <a:avLst/>
              <a:gdLst/>
              <a:ahLst/>
              <a:cxnLst/>
              <a:rect l="l" t="t" r="r" b="b"/>
              <a:pathLst>
                <a:path w="2286000" h="1524000">
                  <a:moveTo>
                    <a:pt x="0" y="0"/>
                  </a:moveTo>
                  <a:lnTo>
                    <a:pt x="2286000" y="0"/>
                  </a:lnTo>
                  <a:lnTo>
                    <a:pt x="2286000" y="1524000"/>
                  </a:lnTo>
                  <a:lnTo>
                    <a:pt x="0" y="1524000"/>
                  </a:lnTo>
                  <a:lnTo>
                    <a:pt x="0" y="0"/>
                  </a:lnTo>
                  <a:close/>
                </a:path>
              </a:pathLst>
            </a:custGeom>
            <a:ln w="380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/>
          </p:txBody>
        </p:sp>
      </p:grp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0</TotalTime>
  <Application>Microsoft Office PowerPoint</Application>
  <PresentationFormat>On-screen Show (4:3)</PresentationFormat>
  <ScaleCrop>false</ScaleCrop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2026-08-10T11:59:10Z</dcterms:created>
  <dcterms:modified xsi:type="dcterms:W3CDTF">2026-08-10T11:59:10Z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verter">
    <vt:lpwstr>StructuredOutput v10.0.20070.1</vt:lpwstr>
  </property>
  <property fmtid="{D5CDD505-2E9C-101B-9397-08002B2CF9AE}" pid="3" name="Created">
    <vt:filetime>2026-08-10T00:00:00Z</vt:filetime>
  </property>
  <property fmtid="{D5CDD505-2E9C-101B-9397-08002B2CF9AE}" pid="4" name="LastSaved">
    <vt:filetime>2026-08-10T00:00:00Z</vt:filetime>
  </property>
  <property fmtid="{D5CDD505-2E9C-101B-9397-08002B2CF9AE}" pid="5" name="Producer">
    <vt:lpwstr>3-Heights(TM) PDF Security Shell 4.8.25.2 (http://www.pdf-tools.com)</vt:lpwstr>
  </property>
</Properties>
</file>