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4" r:id="rId11"/>
    <p:sldId id="267" r:id="rId12"/>
    <p:sldId id="268" r:id="rId13"/>
    <p:sldId id="269" r:id="rId14"/>
    <p:sldId id="270" r:id="rId15"/>
    <p:sldId id="256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20" autoAdjust="0"/>
    <p:restoredTop sz="94660"/>
  </p:normalViewPr>
  <p:slideViewPr>
    <p:cSldViewPr>
      <p:cViewPr>
        <p:scale>
          <a:sx n="100" d="100"/>
          <a:sy n="100" d="100"/>
        </p:scale>
        <p:origin x="-1986" y="-30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617F-5451-4200-972E-823E412C28B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9E9A5-9497-4210-8161-22BE46165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9899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617F-5451-4200-972E-823E412C28B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9E9A5-9497-4210-8161-22BE46165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71074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617F-5451-4200-972E-823E412C28B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9E9A5-9497-4210-8161-22BE46165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627099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617F-5451-4200-972E-823E412C28B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9E9A5-9497-4210-8161-22BE46165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54048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617F-5451-4200-972E-823E412C28B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9E9A5-9497-4210-8161-22BE46165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6377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617F-5451-4200-972E-823E412C28B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9E9A5-9497-4210-8161-22BE46165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3811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617F-5451-4200-972E-823E412C28B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9E9A5-9497-4210-8161-22BE46165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8655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617F-5451-4200-972E-823E412C28B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9E9A5-9497-4210-8161-22BE46165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63657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617F-5451-4200-972E-823E412C28B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9E9A5-9497-4210-8161-22BE46165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92524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617F-5451-4200-972E-823E412C28B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9E9A5-9497-4210-8161-22BE46165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002209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3E617F-5451-4200-972E-823E412C28B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79E9A5-9497-4210-8161-22BE46165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4906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3E617F-5451-4200-972E-823E412C28B1}" type="datetimeFigureOut">
              <a:rPr lang="ru-RU" smtClean="0"/>
              <a:t>15.10.2026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79E9A5-9497-4210-8161-22BE4616513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28201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ser\Pictures\Screenshots\Знімок екрана 2026-10-15 1157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923928" y="6453336"/>
            <a:ext cx="496855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  <a:cs typeface="Amiri Quran" pitchFamily="2" charset="-78"/>
              </a:rPr>
              <a:t>Провела вчитель – дефектолог : Трегуб Вікторія</a:t>
            </a:r>
            <a:endParaRPr lang="ru-RU" dirty="0">
              <a:solidFill>
                <a:schemeClr val="bg1"/>
              </a:solidFill>
              <a:cs typeface="Amiri Qura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909681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user\Pictures\Screenshots\Знімок екрана 2026-10-15 11580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2460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Users\user\Pictures\Screenshots\Знімок екрана 2026-10-15 11582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28907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user\Pictures\Screenshots\Знімок екрана 2026-10-15 115853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6512" y="-10599"/>
            <a:ext cx="9180512" cy="6868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34578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user\Pictures\Screenshots\Знімок екрана 2026-10-15 11591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7922" y="-99392"/>
            <a:ext cx="9301921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3483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user\Pictures\Screenshots\Знімок екрана 2026-10-15 11594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5528"/>
            <a:ext cx="9144000" cy="68735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47139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user\Pictures\Screenshots\Знімок екрана 2026-10-15 120004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9752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C:\Users\user\Pictures\Screenshots\Знімок екрана 2026-10-15 12002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28275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user\Pictures\Screenshots\Знімок екрана 2026-10-15 120049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2148" y="0"/>
            <a:ext cx="9176147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348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user\Pictures\Screenshots\Знімок екрана 2026-10-15 120110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2240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C:\Users\user\Pictures\Screenshots\Знімок екрана 2026-10-15 12012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62673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C:\Users\user\Pictures\Screenshots\Знімок екрана 2026-10-15 120148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9392"/>
            <a:ext cx="9144000" cy="69573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71603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C:\Users\user\Pictures\Screenshots\Знімок екрана 2026-10-15 12024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590"/>
            <a:ext cx="9144000" cy="68625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67084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user\Pictures\Screenshots\Знімок екрана 2026-10-15 1157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691680" y="692696"/>
            <a:ext cx="5688632" cy="244827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2411760" y="871896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dirty="0" smtClean="0">
                <a:solidFill>
                  <a:schemeClr val="bg1"/>
                </a:solidFill>
                <a:cs typeface="Alef" pitchFamily="2" charset="-79"/>
              </a:rPr>
              <a:t>ФОТОЗВІТ</a:t>
            </a:r>
            <a:endParaRPr lang="ru-RU" dirty="0">
              <a:solidFill>
                <a:schemeClr val="bg1"/>
              </a:solidFill>
              <a:cs typeface="Alef" pitchFamily="2" charset="-79"/>
            </a:endParaRPr>
          </a:p>
        </p:txBody>
      </p:sp>
      <p:pic>
        <p:nvPicPr>
          <p:cNvPr id="1433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1264998"/>
            <a:ext cx="1368152" cy="1662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6712" y="1283771"/>
            <a:ext cx="1390576" cy="1655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120" y="1300685"/>
            <a:ext cx="1368152" cy="16221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16346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https://www.youtube.com/watch?v=23ONQv8I38A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95504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11</Words>
  <Application>Microsoft Office PowerPoint</Application>
  <PresentationFormat>Экран (4:3)</PresentationFormat>
  <Paragraphs>3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HP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4</cp:revision>
  <dcterms:created xsi:type="dcterms:W3CDTF">2026-10-15T09:03:50Z</dcterms:created>
  <dcterms:modified xsi:type="dcterms:W3CDTF">2026-10-15T09:43:07Z</dcterms:modified>
</cp:coreProperties>
</file>