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66" r:id="rId11"/>
    <p:sldId id="263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3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0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3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8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2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8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59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490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18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9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53AE-9338-4A60-A2F9-C7043C25E5A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861EC-0977-4A8D-90AE-26EB2429DEF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5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uk.wikipedia.org/wiki/%D0%97%D0%B0%D1%85%D1%96%D0%B4%D0%BD%D0%BE%D1%83%D0%BA%D1%80%D0%B0%D1%97%D0%BD%D1%81%D1%8C%D0%BA%D0%B0_%D0%9D%D0%B0%D1%80%D0%BE%D0%B4%D0%BD%D0%B0_%D0%A0%D0%B5%D1%81%D0%BF%D1%83%D0%B1%D0%BB%D1%96%D0%BA%D0%B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3%D0%BA%D1%80%D0%B0%D1%97%D0%BD%D1%81%D1%8C%D0%BA%D0%B0_%D0%9D%D0%B0%D1%80%D0%BE%D0%B4%D0%BD%D0%B0_%D0%A0%D0%B5%D1%81%D0%BF%D1%83%D0%B1%D0%BB%D1%96%D0%BA%D0%B0" TargetMode="External"/><Relationship Id="rId5" Type="http://schemas.openxmlformats.org/officeDocument/2006/relationships/hyperlink" Target="https://uk.wikipedia.org/wiki/%D0%9C%D1%96%D1%81%D1%82_%D0%9F%D0%B0%D1%82%D0%BE%D0%BD%D0%B0" TargetMode="External"/><Relationship Id="rId4" Type="http://schemas.openxmlformats.org/officeDocument/2006/relationships/hyperlink" Target="https://uk.wikipedia.org/wiki/%D0%94%D0%B5%D0%BD%D1%8C_%D1%81%D0%BE%D0%B1%D0%BE%D1%80%D0%BD%D0%BE%D1%81%D1%82%D1%96_%D0%A3%D0%BA%D1%80%D0%B0%D1%97%D0%BD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8675" y="-2059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0235" y="2129847"/>
            <a:ext cx="91864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54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Соборна. Вільна. Неподільна.</a:t>
            </a:r>
          </a:p>
          <a:p>
            <a:pPr algn="ctr"/>
            <a:r>
              <a:rPr lang="uk-UA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Моя Україна!</a:t>
            </a:r>
            <a:endParaRPr lang="ru-RU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19409" y="3430029"/>
            <a:ext cx="184731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2800" b="1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7967" y="458095"/>
            <a:ext cx="4136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Єдиний</a:t>
            </a:r>
            <a:r>
              <a:rPr lang="ru-RU" sz="5400" b="1" cap="none" spc="50" dirty="0" smtClean="0">
                <a:ln w="381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урок</a:t>
            </a:r>
            <a:endParaRPr lang="ru-RU" sz="5400" b="1" cap="none" spc="50" dirty="0">
              <a:ln w="381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972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6923" y="1268138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країна світу обов’язково повинна мати свої три символи. Україна не виключення.</a:t>
            </a:r>
            <a:endParaRPr lang="ru-RU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258" y="329666"/>
            <a:ext cx="104155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Державні</a:t>
            </a: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та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народні</a:t>
            </a: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символи</a:t>
            </a:r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України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2465" y="2446170"/>
            <a:ext cx="6454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Символічний знак, ключ до історії, роду, міста, держави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6923" y="3546832"/>
            <a:ext cx="8372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Грецьке слово, означає урочисту, похвальну пісню на честь богів і героїв.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5263" y="4571477"/>
            <a:ext cx="3660448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стяг – пшениця у степах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 голубим склепінням неба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73750" l="24500" r="73625"/>
                    </a14:imgEffect>
                  </a14:imgLayer>
                </a14:imgProps>
              </a:ext>
            </a:extLst>
          </a:blip>
          <a:srcRect l="24518" t="3205" r="26924" b="26542"/>
          <a:stretch/>
        </p:blipFill>
        <p:spPr>
          <a:xfrm>
            <a:off x="8936686" y="1518039"/>
            <a:ext cx="1383792" cy="2002083"/>
          </a:xfrm>
          <a:prstGeom prst="rect">
            <a:avLst/>
          </a:prstGeom>
        </p:spPr>
      </p:pic>
      <p:pic>
        <p:nvPicPr>
          <p:cNvPr id="5124" name="Picture 4" descr="Державний гімн України, ціна 260 грн — Prom.ua (ID#520088862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73" y="3084196"/>
            <a:ext cx="1472517" cy="20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Прапор України - Флаг Украины 200*140, ціна 490 грн — Prom.ua  (ID#1620322389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Украинский фон - 52 фот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197" y="4814742"/>
            <a:ext cx="2797483" cy="17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4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8003" y="1075488"/>
            <a:ext cx="6264067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Майже в усіх народів є улюблені рослини-символи. У нас це верба, калина, барвінок та ін. Про це говорить прислів’я: “Без верби і калини нема України”.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Калина – символ кохання, краси, щастя. Навесні вона вкривається білим цвітом, а восени палахкотить гронами червоних плодів. Калиною уквітчують весільний коровай, оселю; нею лікуються. </a:t>
            </a:r>
            <a:endParaRPr lang="ru-RU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Можливо, ви чули від ваших родичів пісню “В кінці греблі </a:t>
            </a:r>
            <a:r>
              <a:rPr lang="uk-UA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шумлять</a:t>
            </a:r>
            <a:r>
              <a:rPr lang="uk-UA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верби”? Це пісня про кохання і прекрасне, горде дерево. Окрім краси, верба дає багато користі. Вона, ніби позначка води на землі. Тому й копають криниці під вербою, бо на сухому місці це дерево ніколи не росте.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1092" y="152158"/>
            <a:ext cx="5866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Рослини</a:t>
            </a:r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- </a:t>
            </a:r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символи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146" name="Picture 2" descr="Матеріали до уроку &quot;Верба і калина - Символи України&quot; | Інші методичні  матеріали. Літературне чита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71" y="4512414"/>
            <a:ext cx="4092388" cy="20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9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68680" y="1105781"/>
            <a:ext cx="9104119" cy="282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Ця рослина, коли ще не мала своєї назви, дуже заздрила запашній фіалці, бо та була у великій шані серед людей. І тоді вона звернулася до богині Флори, щоб та подарувала їй аромат, красу і людську любов. Але богиня не була всесильна – не могла вона нагородити рослину великою красою. Зате дала їй назву “вінка”, що означає “перемога”. І відтоді люди почали вбачати в барвінкові цілющу силу, яка перемагає тяжкі недуги. За це люди подарували рослині свою любов.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Отже, хрещатий барвінок — символ вічності.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1899" y="102752"/>
            <a:ext cx="6793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Легенда про </a:t>
            </a:r>
            <a:r>
              <a:rPr lang="ru-RU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барвінок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170" name="Picture 2" descr="Презентація з біології для учнів 6 класу &quot;Рослини - символи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61" y="3201599"/>
            <a:ext cx="4551868" cy="34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9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51589" y="68731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Пам’ятайте, діти, що ви – майбутнє України. А Україна – це ви. Тож своїми здобутками примножуйте її культуру, а своїми  досягненнями прославляйте її. Будьте гідними своїх предків, своєї історії, шануйте себе і шановані будете іншими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90587" y="3005840"/>
            <a:ext cx="7488964" cy="3448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хай вашим девізом по життю будуть слова: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Може, десь земля є краща й вища,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над нею – небо золоте,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мені найкраща та, де вишня,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та, де вишня мамина цвіте.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24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Богдан Радиш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77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41" y="0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01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58198" y="617079"/>
            <a:ext cx="7352232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землі великій є одна країна: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Гарна, неповторна, красна, як калина.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живуть тут люди добрі, працьовиті.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скажу, до речі, ще й талановиті.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Землю засівають і пісні співають,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бандурі грають і вірші складають.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ліси і гори, І про синє море,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людей і квіти…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скажіть же, діти,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це за країна?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28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41" y="-230735"/>
            <a:ext cx="12173440" cy="69489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419" y="3164504"/>
            <a:ext cx="3666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– це квітучий край </a:t>
            </a:r>
          </a:p>
          <a:p>
            <a:pPr algn="ctr"/>
            <a:r>
              <a:rPr lang="uk-UA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рутою-м’ятою та барвінком. </a:t>
            </a:r>
            <a:endParaRPr lang="ru-RU" sz="2000" dirty="0"/>
          </a:p>
        </p:txBody>
      </p:sp>
      <p:sp>
        <p:nvSpPr>
          <p:cNvPr id="3" name="AutoShape 2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365663" y="656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а высокогорье Карпат цветет &quot;червона рута&quot; – новости Прикарпатья"/>
          <p:cNvSpPr>
            <a:spLocks noChangeAspect="1" noChangeArrowheads="1"/>
          </p:cNvSpPr>
          <p:nvPr/>
        </p:nvSpPr>
        <p:spPr bwMode="auto">
          <a:xfrm>
            <a:off x="518063" y="218027"/>
            <a:ext cx="94711" cy="9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У Карпатах рясно зацвів рододендрон – &quot;червона рута&quot; (ФОТО) @ Закарпаття  онлай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33" y="0"/>
            <a:ext cx="2394352" cy="30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3952" y="4457883"/>
            <a:ext cx="282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Україна – це милозвучна рідна мова, </a:t>
            </a:r>
          </a:p>
          <a:p>
            <a:r>
              <a:rPr lang="uk-UA" sz="2000" dirty="0" smtClean="0"/>
              <a:t>задушевна лірична пісня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120578" y="5164237"/>
            <a:ext cx="4067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Україна – це вишитий рушник </a:t>
            </a:r>
          </a:p>
          <a:p>
            <a:pPr algn="ctr"/>
            <a:r>
              <a:rPr lang="uk-UA" sz="2000" dirty="0" smtClean="0"/>
              <a:t>і калина біля хати</a:t>
            </a:r>
            <a:endParaRPr lang="ru-RU" sz="2000" dirty="0"/>
          </a:p>
        </p:txBody>
      </p:sp>
      <p:pic>
        <p:nvPicPr>
          <p:cNvPr id="1032" name="Picture 8" descr="Украинские иллюстрации - 4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76" y="1125549"/>
            <a:ext cx="2359094" cy="32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ушник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25" y="2877970"/>
            <a:ext cx="2433248" cy="21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нігуриця on Twitter: &quot;#5plantsUA На щастя посадив калину біля хати Біля  криниці, щоб вода була смачною Хай ворогів червоная калина Відводить  Україні стороною https://t.co/wlnSkF05Rl&quot; / Twit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7244" r="3835" b="7014"/>
          <a:stretch/>
        </p:blipFill>
        <p:spPr bwMode="auto">
          <a:xfrm>
            <a:off x="8962661" y="533396"/>
            <a:ext cx="2691925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78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188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07022" y="1876077"/>
            <a:ext cx="6096000" cy="3303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 патріотом неньки – України,</a:t>
            </a:r>
            <a:endParaRPr lang="ru-RU" sz="4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немає кращої на землі країни!</a:t>
            </a:r>
            <a:endParaRPr lang="ru-RU" sz="4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4420" y="510259"/>
            <a:ext cx="3894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Девіз</a:t>
            </a:r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уроку</a:t>
            </a:r>
            <a:r>
              <a:rPr lang="ru-RU" sz="5400" b="1" cap="none" spc="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ru-RU" sz="5400" b="1" cap="none" spc="0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Великий і малий герб Ураїни тризуб та його варіації. - ПАТРІОТИЧНІ  АВАТАРКИ, КАРТИНКИ, ФОТО | Ukrainian art, Ukrainian tattoo, Cartoon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90" l="75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22" y="662321"/>
            <a:ext cx="3810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3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0531" y="624955"/>
            <a:ext cx="8326452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Живий ланцюг Соборності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— щорічна акція, що присвячена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День соборності України"/>
              </a:rPr>
              <a:t>Дню Соборності України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та річниці з дня проголошення Незалежності України. Учасники акції символічно об'єднують береги Дніпра «живим ланцюгом» на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 tooltip="Міст Патона"/>
              </a:rPr>
              <a:t>мосту Патона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в Києві, рухаючись назустріч двома колонами — з лівого берега (символізує 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 tooltip="Українська Народна Республіка"/>
              </a:rPr>
              <a:t>Українську Народу Республіку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та з правого берега (символізує </a:t>
            </a:r>
            <a:r>
              <a:rPr lang="uk-UA" sz="2800" u="sng" dirty="0" err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Західноукраїнська Народна Республіка"/>
              </a:rPr>
              <a:t>Західно</a:t>
            </a:r>
            <a:r>
              <a:rPr lang="uk-UA" sz="28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 tooltip="Західноукраїнська Народна Республіка"/>
              </a:rPr>
              <a:t>-Українську Народну Республіку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2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7066" y="191431"/>
            <a:ext cx="87110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1125"/>
              </a:spcAft>
            </a:pPr>
            <a:r>
              <a:rPr lang="uk-UA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Так вже розпорядилась історія, що упродовж століть наш народ та землі України були розрізнені, належали до інших держав: Російської імперії, Польщі, Австро-Угорщини. Тож споконвічною мрією українців було об’єднання розрізнених частин України в єдину землю однієї держави.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9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жовтня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1918 р. на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засіданні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австрійського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парламенту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майбутній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глава уряду ЗУНР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К.Левицький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висловив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загальне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прагнення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галицького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народу до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Києва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20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жовтня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1918 р. на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багатотисячній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маніфестації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у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Львові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відомий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західноукраїнський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політичний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і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громадський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діяч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С.Вітик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закликав до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негайної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злуки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з Великою </a:t>
            </a:r>
            <a:r>
              <a:rPr lang="ru-RU" sz="28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Україною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51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44381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7025" y="3269604"/>
            <a:ext cx="9115514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День Соборності займає особливе місце в історії становлення України, оскільки саме 22 січня 1919 року у Києві на Софійській площі відбулися урочисті збори. На них був проголошений Акт Злуки (об’єднання) українських земель, засвідчений Універсалом про об’єднання Української Народної Республіки й Західноукраїнської Народної Республіки в єдину державу, з єдиним державним гербом  – тризубом.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ень Державного Герба України | БДМУ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76" l="427" r="99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55" y="444381"/>
            <a:ext cx="6266647" cy="31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6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1623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9832" y="264550"/>
            <a:ext cx="3882639" cy="562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свобода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-об’єднання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-боротьба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-обов’язок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-рівність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-незалежність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-історія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-самостійність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uk-UA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-традиції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ьогодні – День Соборності України - Сайт &quot;Обрії Ізюмщини&quot; - новости в  городе Изюм, Изюмская газет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" b="98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91" y="1193927"/>
            <a:ext cx="5562144" cy="37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3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600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0190" y="1465046"/>
            <a:ext cx="6993309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Незалежність </a:t>
            </a:r>
            <a:r>
              <a:rPr lang="uk-UA" sz="240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(ім. до незалежний)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1. Який не залежить від кого-, чого-небудь, не підкоряється комусь, чомусь. 2. Самостійний у міжнародних відносинах та у внутрішніх справах; суверенний.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Соборність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це об’єднання, це символ боротьби за волю, порозуміння між людьми і частинка надії і віри у майбутнє.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u="sng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Єдність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тісний зв'язок, згуртованість, цілісність, неподільність. Поєднання в одному цілому, нерозривність зв'язку.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0833" y="330678"/>
            <a:ext cx="603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Словникова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робота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78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695</Words>
  <Application>Microsoft Office PowerPoint</Application>
  <PresentationFormat>Широкий екран</PresentationFormat>
  <Paragraphs>61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dnipro_school@outlook.com</cp:lastModifiedBy>
  <cp:revision>11</cp:revision>
  <dcterms:created xsi:type="dcterms:W3CDTF">2023-01-19T17:29:17Z</dcterms:created>
  <dcterms:modified xsi:type="dcterms:W3CDTF">2024-01-21T12:39:22Z</dcterms:modified>
</cp:coreProperties>
</file>