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76" r:id="rId3"/>
    <p:sldId id="257" r:id="rId4"/>
    <p:sldId id="258" r:id="rId5"/>
    <p:sldId id="278" r:id="rId6"/>
    <p:sldId id="259" r:id="rId7"/>
    <p:sldId id="261" r:id="rId8"/>
    <p:sldId id="264" r:id="rId9"/>
    <p:sldId id="266" r:id="rId10"/>
    <p:sldId id="267" r:id="rId11"/>
    <p:sldId id="277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43EE8-D4FE-41CF-A900-779E2A35252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B14CA-BE6D-4ADE-98AB-8392D2F6B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18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84DA-171D-4B12-9B67-7D1C5DAA4A8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36F6-391D-4256-9DF4-861DC1C9A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27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84DA-171D-4B12-9B67-7D1C5DAA4A8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36F6-391D-4256-9DF4-861DC1C9A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4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84DA-171D-4B12-9B67-7D1C5DAA4A8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36F6-391D-4256-9DF4-861DC1C9A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0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84DA-171D-4B12-9B67-7D1C5DAA4A8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36F6-391D-4256-9DF4-861DC1C9A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23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84DA-171D-4B12-9B67-7D1C5DAA4A8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36F6-391D-4256-9DF4-861DC1C9A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7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84DA-171D-4B12-9B67-7D1C5DAA4A8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36F6-391D-4256-9DF4-861DC1C9A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47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84DA-171D-4B12-9B67-7D1C5DAA4A8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36F6-391D-4256-9DF4-861DC1C9A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4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84DA-171D-4B12-9B67-7D1C5DAA4A8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36F6-391D-4256-9DF4-861DC1C9A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67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84DA-171D-4B12-9B67-7D1C5DAA4A8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36F6-391D-4256-9DF4-861DC1C9A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19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84DA-171D-4B12-9B67-7D1C5DAA4A8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36F6-391D-4256-9DF4-861DC1C9A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4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84DA-171D-4B12-9B67-7D1C5DAA4A8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36F6-391D-4256-9DF4-861DC1C9A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7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C84DA-171D-4B12-9B67-7D1C5DAA4A8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436F6-391D-4256-9DF4-861DC1C9A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288125"/>
            <a:ext cx="103632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20" y="0"/>
            <a:ext cx="11846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34995" y="87086"/>
            <a:ext cx="3100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Arial Black" panose="020B0A04020102020204" pitchFamily="34" charset="0"/>
              </a:rPr>
              <a:t>Вчитель-дефектолог</a:t>
            </a:r>
          </a:p>
          <a:p>
            <a:pPr algn="r"/>
            <a:r>
              <a:rPr lang="uk-UA" dirty="0" smtClean="0">
                <a:latin typeface="Arial Black" panose="020B0A04020102020204" pitchFamily="34" charset="0"/>
              </a:rPr>
              <a:t>1-А класу</a:t>
            </a:r>
          </a:p>
          <a:p>
            <a:pPr algn="r"/>
            <a:r>
              <a:rPr lang="uk-UA" dirty="0" smtClean="0">
                <a:latin typeface="Arial Black" panose="020B0A04020102020204" pitchFamily="34" charset="0"/>
              </a:rPr>
              <a:t>Яна Вікторівна Пономаренко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5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&quot;фон жовто блакитн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60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 України</a:t>
            </a:r>
            <a:endParaRPr lang="ru-RU" sz="60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Результат пошуку зображень за запитом &quot;герб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421" y="2345289"/>
            <a:ext cx="2057273" cy="286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Результат пошуку зображень за запитом &quot;прапор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115" y="2542031"/>
            <a:ext cx="4234045" cy="247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102" y="1690688"/>
            <a:ext cx="4479036" cy="44790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216" y="5331225"/>
            <a:ext cx="1743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Тризуб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2395" y="5331225"/>
            <a:ext cx="1901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Прапор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610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-1"/>
            <a:ext cx="12009120" cy="702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0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Україною в серці</a:t>
            </a:r>
            <a:endParaRPr lang="ru-RU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Результат пошуку зображень за запитом &quot;з україною в серц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219" y="2285604"/>
            <a:ext cx="6096528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3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-58" b="3878"/>
          <a:stretch/>
        </p:blipFill>
        <p:spPr>
          <a:xfrm>
            <a:off x="0" y="17417"/>
            <a:ext cx="12192000" cy="68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99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езультат пошуку зображень за запитом &quot;з україною в серц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8" y="5472052"/>
            <a:ext cx="7619465" cy="1325563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Тема: </a:t>
            </a:r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 Україна у моєму </a:t>
            </a:r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серці»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7783" y="277050"/>
            <a:ext cx="2963120" cy="30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Результат пошуку зображень за запитом &quot;з україною в серц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41680" y="5638800"/>
            <a:ext cx="396240" cy="3759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89157"/>
            <a:ext cx="577405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Девіз уроку: «Вітчизна свята, дорога Україно, для кожного з нас ти у серці єдина»</a:t>
            </a:r>
            <a:endParaRPr lang="ru-RU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1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2928" r="3258" b="5540"/>
          <a:stretch/>
        </p:blipFill>
        <p:spPr>
          <a:xfrm>
            <a:off x="156754" y="243839"/>
            <a:ext cx="12013660" cy="661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3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зультат пошуку зображень за запитом &quot;фон жовто блакитн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 «Моє слово про Україну»</a:t>
            </a:r>
            <a:endParaRPr lang="ru-RU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4660" y="2994025"/>
            <a:ext cx="3662680" cy="1100455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buNone/>
            </a:pPr>
            <a:r>
              <a:rPr lang="uk-UA" sz="8000" b="1" i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Україна</a:t>
            </a:r>
            <a:endParaRPr lang="ru-RU" sz="8000" b="1" i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7094" y="2018090"/>
            <a:ext cx="2534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Батьківщина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7730" y="2018091"/>
            <a:ext cx="2796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Рідна сторона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7340" y="2031554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Любий край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372" y="3278313"/>
            <a:ext cx="2767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Земля батьків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200" y="3343087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Отчий дім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7094" y="4603310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Рідний дім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8233" y="4603310"/>
            <a:ext cx="2275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Отча земля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8876" y="4603310"/>
            <a:ext cx="2697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Моя держава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352800" y="2627294"/>
            <a:ext cx="911860" cy="56662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827251" y="4003996"/>
            <a:ext cx="847165" cy="59931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6030282" y="2594896"/>
            <a:ext cx="8675" cy="63322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6008905" y="4090067"/>
            <a:ext cx="8675" cy="63322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7849246" y="2674956"/>
            <a:ext cx="825170" cy="63520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517584" y="3927862"/>
            <a:ext cx="776354" cy="63712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7849323" y="3657079"/>
            <a:ext cx="864430" cy="1981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3399861" y="3560224"/>
            <a:ext cx="874699" cy="1597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57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1761" y="365125"/>
            <a:ext cx="5588479" cy="1325563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Усний журнал</a:t>
            </a:r>
            <a:endParaRPr lang="ru-RU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45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&quot;фон жовто блакитн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68045"/>
            <a:ext cx="10515600" cy="4892675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Патріот </a:t>
            </a:r>
            <a:r>
              <a:rPr lang="uk-UA" dirty="0" smtClean="0"/>
              <a:t>– людина, що любить і поважає рідну землю, шанує її традиції.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Патріотизм </a:t>
            </a:r>
            <a:r>
              <a:rPr lang="uk-UA" dirty="0" smtClean="0"/>
              <a:t>– це почуття любові до рідної землі, прагнення зберегти її мову, культуру, готовність діяти в інтересах своєї країни та захищати її від ворогів.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399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&quot;фон жовто блакитн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301"/>
            <a:ext cx="10515600" cy="1325563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sz="5400" b="1" dirty="0" smtClean="0">
                <a:ln/>
                <a:solidFill>
                  <a:schemeClr val="accent4"/>
                </a:solidFill>
              </a:rPr>
              <a:t>Чи знаєш ти свою Україну?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6984"/>
            <a:ext cx="7162800" cy="538899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Державна мова України</a:t>
            </a:r>
          </a:p>
          <a:p>
            <a:r>
              <a:rPr lang="uk-UA" dirty="0" smtClean="0"/>
              <a:t>Найбільша річка на території України </a:t>
            </a:r>
          </a:p>
          <a:p>
            <a:r>
              <a:rPr lang="uk-UA" dirty="0" smtClean="0"/>
              <a:t>Які гори є на території України? </a:t>
            </a:r>
          </a:p>
          <a:p>
            <a:r>
              <a:rPr lang="uk-UA" dirty="0" smtClean="0"/>
              <a:t>Основний закон України? </a:t>
            </a:r>
          </a:p>
          <a:p>
            <a:r>
              <a:rPr lang="uk-UA" dirty="0" smtClean="0"/>
              <a:t>Найголовніший майдан нашої країни? </a:t>
            </a:r>
          </a:p>
          <a:p>
            <a:r>
              <a:rPr lang="uk-UA" dirty="0" smtClean="0"/>
              <a:t>Що святкують українці 28 червня? </a:t>
            </a:r>
          </a:p>
          <a:p>
            <a:r>
              <a:rPr lang="uk-UA" dirty="0" smtClean="0"/>
              <a:t>Коли святкують День Незалежності України? </a:t>
            </a:r>
          </a:p>
          <a:p>
            <a:r>
              <a:rPr lang="uk-UA" dirty="0" smtClean="0"/>
              <a:t>Кого називають Кобзарем країни? </a:t>
            </a:r>
          </a:p>
          <a:p>
            <a:r>
              <a:rPr lang="uk-UA" dirty="0" smtClean="0"/>
              <a:t>Столиця України </a:t>
            </a:r>
          </a:p>
          <a:p>
            <a:r>
              <a:rPr lang="uk-UA" dirty="0" smtClean="0"/>
              <a:t>Основні кольори нашого прапору? </a:t>
            </a:r>
          </a:p>
          <a:p>
            <a:r>
              <a:rPr lang="uk-UA" dirty="0" smtClean="0"/>
              <a:t>Назвіть державні символи України.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92300" y="1182670"/>
            <a:ext cx="2163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(Українська)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4666" y="1654350"/>
            <a:ext cx="1815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(Дніпро)</a:t>
            </a:r>
          </a:p>
          <a:p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4242" y="2106524"/>
            <a:ext cx="33100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(Кримські, Карпати)</a:t>
            </a:r>
          </a:p>
          <a:p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4585" y="2577068"/>
            <a:ext cx="226350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(Конституція)</a:t>
            </a:r>
          </a:p>
          <a:p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5328" y="3038724"/>
            <a:ext cx="389997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(Майдан Незалежності)</a:t>
            </a:r>
          </a:p>
          <a:p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9091" y="3508531"/>
            <a:ext cx="304827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(День Конституції)</a:t>
            </a:r>
          </a:p>
          <a:p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3226" y="3978338"/>
            <a:ext cx="19479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(24 серпня)</a:t>
            </a:r>
          </a:p>
          <a:p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9091" y="4455427"/>
            <a:ext cx="264546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(Т. Г. Шевченко)</a:t>
            </a:r>
          </a:p>
          <a:p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8393" y="4949190"/>
            <a:ext cx="107753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(Київ)</a:t>
            </a:r>
          </a:p>
          <a:p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9403" y="5402323"/>
            <a:ext cx="270484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(Синій і жовтий)</a:t>
            </a:r>
          </a:p>
          <a:p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9091" y="5866677"/>
            <a:ext cx="46151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(Герб, Гімн, Прапор України)</a:t>
            </a:r>
          </a:p>
          <a:p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1197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189</Words>
  <Application>Microsoft Office PowerPoint</Application>
  <PresentationFormat>Широкоэкранный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Тема: « Україна у моєму серці»</vt:lpstr>
      <vt:lpstr>Девіз уроку: «Вітчизна свята, дорога Україно, для кожного з нас ти у серці єдина»</vt:lpstr>
      <vt:lpstr>Презентация PowerPoint</vt:lpstr>
      <vt:lpstr>Гра «Моє слово про Україну»</vt:lpstr>
      <vt:lpstr>Усний журнал</vt:lpstr>
      <vt:lpstr>Патріот – людина, що любить і поважає рідну землю, шанує її традиції.  Патріотизм – це почуття любові до рідної землі, прагнення зберегти її мову, культуру, готовність діяти в інтересах своєї країни та захищати її від ворогів.</vt:lpstr>
      <vt:lpstr>Чи знаєш ти свою Україну?</vt:lpstr>
      <vt:lpstr>Символи України</vt:lpstr>
      <vt:lpstr>Презентация PowerPoint</vt:lpstr>
      <vt:lpstr>З Україною в серці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HP15DW</cp:lastModifiedBy>
  <cp:revision>59</cp:revision>
  <dcterms:created xsi:type="dcterms:W3CDTF">2017-07-26T11:29:00Z</dcterms:created>
  <dcterms:modified xsi:type="dcterms:W3CDTF">2023-09-04T19:42:21Z</dcterms:modified>
</cp:coreProperties>
</file>