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6" r:id="rId8"/>
    <p:sldId id="263" r:id="rId9"/>
    <p:sldId id="268" r:id="rId10"/>
    <p:sldId id="267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3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0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3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8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8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1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AE-9338-4A60-A2F9-C7043C25E5A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ZZ3N3nsw8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uk.wikipedia.org/wiki/%D0%97%D0%B0%D1%85%D1%96%D0%B4%D0%BD%D0%BE%D1%83%D0%BA%D1%80%D0%B0%D1%97%D0%BD%D1%81%D1%8C%D0%BA%D0%B0_%D0%9D%D0%B0%D1%80%D0%BE%D0%B4%D0%BD%D0%B0_%D0%A0%D0%B5%D1%81%D0%BF%D1%83%D0%B1%D0%BB%D1%96%D0%BA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s://uk.wikipedia.org/wiki/%D0%9C%D1%96%D1%81%D1%82_%D0%9F%D0%B0%D1%82%D0%BE%D0%BD%D0%B0" TargetMode="External"/><Relationship Id="rId4" Type="http://schemas.openxmlformats.org/officeDocument/2006/relationships/hyperlink" Target="https://uk.wikipedia.org/wiki/%D0%94%D0%B5%D0%BD%D1%8C_%D1%81%D0%BE%D0%B1%D0%BE%D1%80%D0%BD%D0%BE%D1%81%D1%82%D1%96_%D0%A3%D0%BA%D1%80%D0%B0%D1%97%D0%BD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3205" y="2129847"/>
            <a:ext cx="926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ти соборна і єдина 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213" y="458095"/>
            <a:ext cx="785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День </a:t>
            </a:r>
            <a:r>
              <a:rPr lang="ru-RU" sz="5400" b="1" cap="none" spc="50" dirty="0" err="1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Соборності</a:t>
            </a:r>
            <a:r>
              <a:rPr lang="ru-RU" sz="5400" b="1" cap="none" spc="50" dirty="0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endParaRPr lang="ru-RU" sz="5400" b="1" cap="none" spc="50" dirty="0">
              <a:ln w="381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2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1589" y="68731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 діти, що ви – майбутнє України. А Україна – це ви. Тож своїми здобутками примножуйте її культуру, а своїми  досягненнями прославляйте її. Будьте гідними своїх предків, своєї історії, шануйте себе і шановані будете іншими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0587" y="3005840"/>
            <a:ext cx="7488964" cy="316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хай вашим девізом по життю будуть слова: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Може, десь земля є краща й вища,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над нею – небо золоте,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мені найкраща та, де вишня,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та, де вишня мамина цвіте.     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ерегляд відео </a:t>
            </a:r>
            <a:r>
              <a:rPr lang="ru-RU" sz="2000" dirty="0">
                <a:hlinkClick r:id="rId4"/>
              </a:rPr>
              <a:t>"День </a:t>
            </a:r>
            <a:r>
              <a:rPr lang="ru-RU" sz="2000" dirty="0" err="1">
                <a:hlinkClick r:id="rId4"/>
              </a:rPr>
              <a:t>Соборності</a:t>
            </a:r>
            <a:r>
              <a:rPr lang="ru-RU" sz="2000" dirty="0">
                <a:hlinkClick r:id="rId4"/>
              </a:rPr>
              <a:t> </a:t>
            </a:r>
            <a:r>
              <a:rPr lang="ru-RU" sz="2000" dirty="0" err="1">
                <a:hlinkClick r:id="rId4"/>
              </a:rPr>
              <a:t>України</a:t>
            </a:r>
            <a:r>
              <a:rPr lang="ru-RU" sz="2000" dirty="0">
                <a:hlinkClick r:id="rId4"/>
              </a:rPr>
              <a:t>" </a:t>
            </a:r>
            <a:r>
              <a:rPr lang="ru-RU" sz="2000" dirty="0" err="1">
                <a:hlinkClick r:id="rId4"/>
              </a:rPr>
              <a:t>казка</a:t>
            </a:r>
            <a:r>
              <a:rPr lang="ru-RU" sz="2000" dirty="0">
                <a:hlinkClick r:id="rId4"/>
              </a:rPr>
              <a:t> для </a:t>
            </a:r>
            <a:r>
              <a:rPr lang="ru-RU" sz="2000" dirty="0" err="1">
                <a:hlinkClick r:id="rId4"/>
              </a:rPr>
              <a:t>дітей</a:t>
            </a:r>
            <a:r>
              <a:rPr lang="ru-RU" sz="2000" dirty="0">
                <a:hlinkClick r:id="rId4"/>
              </a:rPr>
              <a:t> - </a:t>
            </a:r>
            <a:r>
              <a:rPr lang="ru-RU" sz="2000" dirty="0" err="1">
                <a:hlinkClick r:id="rId4"/>
              </a:rPr>
              <a:t>YouTube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1623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32" y="264550"/>
            <a:ext cx="3882639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свобода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-об’єднання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-боротьба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-обов’язок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-рівність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-незалежність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-історія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-самостійність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-традиції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ьогодні – День Соборності України - Сайт &quot;Обрії Ізюмщини&quot; - новости в  городе Изюм, Изюмская газет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" b="98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91" y="1193927"/>
            <a:ext cx="5562144" cy="37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8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0190" y="1465046"/>
            <a:ext cx="6993309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Незалежність </a:t>
            </a:r>
            <a:r>
              <a:rPr lang="uk-UA" sz="240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(ім. до незалежний)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1. Який не залежить від кого-, чого-небудь, не підкоряється комусь, чомусь. 2. Самостійний у міжнародних відносинах та у внутрішніх справах; суверенний.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Соборність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це об’єднання, це символ боротьби за волю, порозуміння між людьми і частинка надії і віри у майбутнє.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Єдність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тісний зв'язок, згуртованість, цілісність, неподільність. Поєднання в одному цілому, нерозривність зв'язку.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833" y="330678"/>
            <a:ext cx="603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Словникова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робота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5" y="2059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198" y="617079"/>
            <a:ext cx="7352232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землі великій є одна країна: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Гарна, неповторна, красна, як калина.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живуть тут люди добрі, працьовиті.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скажу, до речі, ще й талановиті.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засівають і пісні співають,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бандурі грають і вірші складають.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ліси і гори, І про синє море,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людей і квіти…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скажіть же, діти,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це за країна?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1" y="-230735"/>
            <a:ext cx="12173440" cy="69489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419" y="3164504"/>
            <a:ext cx="366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– це квітучий край </a:t>
            </a:r>
          </a:p>
          <a:p>
            <a:pPr algn="ctr"/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рутою-м’ятою та барвінком. </a:t>
            </a:r>
            <a:endParaRPr lang="ru-RU" sz="2000" dirty="0"/>
          </a:p>
        </p:txBody>
      </p:sp>
      <p:sp>
        <p:nvSpPr>
          <p:cNvPr id="3" name="AutoShape 2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365663" y="656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518063" y="2180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У Карпатах рясно зацвів рододендрон – &quot;червона рута&quot; (ФОТО) @ Закарпаття 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33" y="0"/>
            <a:ext cx="2394352" cy="30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3952" y="4457883"/>
            <a:ext cx="282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Україна – це милозвучна рідна мова, </a:t>
            </a:r>
          </a:p>
          <a:p>
            <a:r>
              <a:rPr lang="uk-UA" sz="2000" dirty="0" smtClean="0"/>
              <a:t>задушевна лірична пісня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20578" y="5164237"/>
            <a:ext cx="406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Україна – це вишитий рушник </a:t>
            </a:r>
          </a:p>
          <a:p>
            <a:pPr algn="ctr"/>
            <a:r>
              <a:rPr lang="uk-UA" sz="2000" dirty="0" smtClean="0"/>
              <a:t>і калина біля хати</a:t>
            </a:r>
            <a:endParaRPr lang="ru-RU" sz="2000" dirty="0"/>
          </a:p>
        </p:txBody>
      </p:sp>
      <p:pic>
        <p:nvPicPr>
          <p:cNvPr id="1032" name="Picture 8" descr="Украинские иллюстрации - 4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76" y="1125549"/>
            <a:ext cx="2359094" cy="3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шни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2877970"/>
            <a:ext cx="2433248" cy="21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нігуриця on Twitter: &quot;#5plantsUA На щастя посадив калину біля хати Біля  криниці, щоб вода була смачною Хай ворогів червоная калина Відводить  Україні стороною https://t.co/wlnSkF05Rl&quot; / Twit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244" r="3835" b="7014"/>
          <a:stretch/>
        </p:blipFill>
        <p:spPr bwMode="auto">
          <a:xfrm>
            <a:off x="8962661" y="533396"/>
            <a:ext cx="2691925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188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7022" y="1876077"/>
            <a:ext cx="6096000" cy="3303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патріотом неньки – України,</a:t>
            </a:r>
            <a:endParaRPr lang="ru-RU" sz="4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немає кращої на землі країни!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420" y="510259"/>
            <a:ext cx="389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Девіз</a:t>
            </a:r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уроку</a:t>
            </a:r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54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Великий і малий герб Ураїни тризуб та його варіації. - ПАТРІОТИЧНІ  АВАТАРКИ, КАРТИНКИ, ФОТО | Ukrainian art, Ukrainian tattoo, Cartoon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90" l="75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2" y="662321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3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0531" y="624955"/>
            <a:ext cx="832645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Живий ланцюг Соборності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— щорічна акція, що присвячена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День соборності України"/>
              </a:rPr>
              <a:t>Дню Соборності України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та річниці з дня проголошення Незалежності України. Учасники акції символічно об'єднують береги Дніпра «живим ланцюгом» 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Міст Патона"/>
              </a:rPr>
              <a:t>мосту Патона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в Києві, рухаючись назустріч двома колонами — з лівого берега (символізує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Українська Народна Республіка"/>
              </a:rPr>
              <a:t>Українську Народу Республіку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та з правого берега (символізує </a:t>
            </a:r>
            <a:r>
              <a:rPr lang="uk-UA" sz="2800" u="sng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Західно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-Українську Народну Республіку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2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4381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7025" y="3269604"/>
            <a:ext cx="911551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 Соборності займає особливе місце в історії становлення України, оскільки саме 22 січня 1919 року у Києві на Софійській площі відбулися урочисті збори. На них був проголошений Акт Злуки (об’єднання) українських земель, засвідчений Універсалом про об’єднання Української Народної Республіки й Західноукраїнської Народної Республіки в єдину державу, з єдиним державним гербом  – тризубом.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нь Державного Герба України | БДМУ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76" l="42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55" y="444381"/>
            <a:ext cx="6266647" cy="3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6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6923" y="126813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країна світу обов’язково повинна мати свої три символи. Україна не виключення.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258" y="329666"/>
            <a:ext cx="10415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Державні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народні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України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2465" y="2446170"/>
            <a:ext cx="645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Символічний знак, ключ до історії, роду, міста, держави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6923" y="3546832"/>
            <a:ext cx="8372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Грецьке слово, означає урочисту, похвальну пісню на честь богів і героїв.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5263" y="4571477"/>
            <a:ext cx="3660448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стяг – пшениця у степах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 голубим склепінням неба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73750" l="24500" r="73625"/>
                    </a14:imgEffect>
                  </a14:imgLayer>
                </a14:imgProps>
              </a:ext>
            </a:extLst>
          </a:blip>
          <a:srcRect l="24518" t="3205" r="26924" b="26542"/>
          <a:stretch/>
        </p:blipFill>
        <p:spPr>
          <a:xfrm>
            <a:off x="8936686" y="1518039"/>
            <a:ext cx="1383792" cy="2002083"/>
          </a:xfrm>
          <a:prstGeom prst="rect">
            <a:avLst/>
          </a:prstGeom>
        </p:spPr>
      </p:pic>
      <p:pic>
        <p:nvPicPr>
          <p:cNvPr id="5124" name="Picture 4" descr="Державний гімн України, ціна 260 грн — Prom.ua (ID#52008886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3" y="3084196"/>
            <a:ext cx="1472517" cy="20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Украинский фон - 52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97" y="4814742"/>
            <a:ext cx="2797483" cy="17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8003" y="1075488"/>
            <a:ext cx="6264067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в усіх народів є улюблені рослини-символи. У нас це верба, калина, барвінок та ін. Про це говорить прислів’я: “Без верби і калини нема України”.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Калина – символ кохання, краси, щастя. Навесні вона вкривається білим цвітом, а восени палахкотить гронами червоних плодів. Калиною уквітчують весільний коровай, оселю; нею лікуються. 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Можливо, ви чули від ваших родичів пісню “В кінці греблі </a:t>
            </a:r>
            <a:r>
              <a:rPr lang="uk-UA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шумлять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верби”? Це пісня про кохання і прекрасне, горде дерево. Окрім краси, верба дає багато користі. Вона, ніби позначка води на землі. Тому й копають криниці під вербою, бо на сухому місці це дерево ніколи не росте.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1092" y="152158"/>
            <a:ext cx="586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Рослини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146" name="Picture 2" descr="Матеріали до уроку &quot;Верба і калина - Символи України&quot; | Інші методичні  матеріали. Літературне чит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71" y="4512414"/>
            <a:ext cx="4092388" cy="20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8680" y="1105781"/>
            <a:ext cx="9104119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 рослина, коли ще не мала своєї назви, дуже заздрила запашній фіалці, бо та була у великій шані серед людей. І тоді вона звернулася до богині Флори, щоб та подарувала їй аромат, красу і людську любов. Але богиня не була всесильна – не могла вона нагородити рослину великою красою. Зате дала їй назву “вінка”, що означає “перемога”. І відтоді люди почали вбачати в барвінкові цілющу силу, яка перемагає тяжкі недуги. За це люди подарували рослині свою любов.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Отже, хрещатий барвінок — символ вічності.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1899" y="102752"/>
            <a:ext cx="6793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Легенда про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барвінок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Презентація з біології для учнів 6 класу &quot;Рослини - символи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1" y="3201599"/>
            <a:ext cx="4551868" cy="34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658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Вікторія</cp:lastModifiedBy>
  <cp:revision>12</cp:revision>
  <dcterms:created xsi:type="dcterms:W3CDTF">2023-01-19T17:29:17Z</dcterms:created>
  <dcterms:modified xsi:type="dcterms:W3CDTF">2025-06-16T08:39:56Z</dcterms:modified>
</cp:coreProperties>
</file>