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7" r:id="rId4"/>
    <p:sldId id="270" r:id="rId5"/>
    <p:sldId id="257" r:id="rId6"/>
    <p:sldId id="261" r:id="rId7"/>
    <p:sldId id="268" r:id="rId8"/>
    <p:sldId id="266" r:id="rId9"/>
    <p:sldId id="274" r:id="rId10"/>
    <p:sldId id="259" r:id="rId11"/>
    <p:sldId id="271" r:id="rId12"/>
    <p:sldId id="264" r:id="rId13"/>
    <p:sldId id="273" r:id="rId14"/>
    <p:sldId id="276" r:id="rId15"/>
    <p:sldId id="26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0" y="2128622"/>
            <a:ext cx="3658744" cy="1509712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Вчитель – дефектолог</a:t>
            </a:r>
          </a:p>
          <a:p>
            <a:pPr algn="ctr"/>
            <a:r>
              <a:rPr lang="uk-UA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1 – А класу</a:t>
            </a:r>
          </a:p>
          <a:p>
            <a:pPr algn="ctr"/>
            <a:r>
              <a:rPr lang="uk-UA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Пономаренко Яна Вікторівна</a:t>
            </a:r>
          </a:p>
        </p:txBody>
      </p:sp>
      <p:pic>
        <p:nvPicPr>
          <p:cNvPr id="4" name="Рисунок 3" descr="Картинки по запросу картинки  ми за ми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8340"/>
            <a:ext cx="3960440" cy="44790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8266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«ЗА МИР У ВСЬОМУ СВІТІ – А ЗНАЧИТЬ ЗА ЖИТТЯ»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5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216024" cy="5040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треба війни, не треба —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за спокій і мир на Землі,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не коршаки в чистому небі,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космічні пливли кораблі,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щасливо зростали діти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 бачили жаху війни,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зловісний воєнний вітер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розвіяний вітром весни.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8208912" cy="2381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«Дитячий пам'ятник миру»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1"/>
            <a:ext cx="6192688" cy="42484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59762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 дівчинці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Садако в місті Хіросіма вибудували на пожертви простих людей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15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8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3896"/>
          <a:stretch/>
        </p:blipFill>
        <p:spPr>
          <a:xfrm>
            <a:off x="467544" y="476672"/>
            <a:ext cx="849694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6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6"/>
          <a:stretch/>
        </p:blipFill>
        <p:spPr>
          <a:xfrm>
            <a:off x="179512" y="147152"/>
            <a:ext cx="3859530" cy="6104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3037" r="6591" b="365"/>
          <a:stretch/>
        </p:blipFill>
        <p:spPr>
          <a:xfrm>
            <a:off x="4421815" y="147152"/>
            <a:ext cx="4398658" cy="6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1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8386"/>
          <a:stretch/>
        </p:blipFill>
        <p:spPr>
          <a:xfrm>
            <a:off x="467544" y="260648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0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4938"/>
          <a:stretch/>
        </p:blipFill>
        <p:spPr>
          <a:xfrm>
            <a:off x="395536" y="764704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56" y="-99392"/>
            <a:ext cx="9716576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8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«Яким 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було б наше сьогодні, мир – це наше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завтра…» (В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Гюго)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04856" cy="42484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5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53952" y="3717032"/>
            <a:ext cx="61664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152" y="1918079"/>
            <a:ext cx="5943192" cy="491182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літають завжди журавлі,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Колоски видзвонюють налиті,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за те, щоб мир був на землі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усіх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цілім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світі…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ртинки колоски пшени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64704"/>
            <a:ext cx="3186189" cy="6093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220072" cy="23928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и ді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53" y="4181028"/>
            <a:ext cx="6011510" cy="27089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Хай буде спільний мир у всьму світі»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6288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 солідарності всіх людей світу 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Дзвін Миру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 Миру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 спокою, мирного життя і дружби, вічного братерства і солідарності народів. Його було відлито з тих монет, які пожертвували діти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60 країн світу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496944" cy="35686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292080" y="4581128"/>
            <a:ext cx="648072" cy="21602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найсолодші літери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 –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колискову, що співала мати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стомленному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самозабутті –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землі ти винен зберігати.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8280920" cy="27363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013176"/>
            <a:ext cx="144016" cy="144015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17632" cy="4461128"/>
          </a:xfrm>
        </p:spPr>
        <p:txBody>
          <a:bodyPr/>
          <a:lstStyle/>
          <a:p>
            <a:pPr marL="0" indent="0" algn="ctr">
              <a:buNone/>
            </a:pPr>
            <a:r>
              <a:rPr lang="" sz="2400" smtClean="0"/>
              <a:t>         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землі – це затишок і тиша,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 сміх дитячий і душі політ,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Коли поет чарівні вірші пише.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незвичайний, дивовижний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endParaRPr lang="" sz="24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земля, де сміх і пісня лине,</a:t>
            </a:r>
          </a:p>
          <a:p>
            <a:pPr marL="0" indent="0" algn="ctr">
              <a:buNone/>
            </a:pPr>
            <a:r>
              <a:rPr lang="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йдуть до школи знов і знов.</a:t>
            </a:r>
          </a:p>
          <a:p>
            <a:pPr marL="0" indent="0" algn="ctr">
              <a:buNone/>
            </a:pPr>
            <a:r>
              <a:rPr lang="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у боях ніхто не гине,</a:t>
            </a:r>
          </a:p>
          <a:p>
            <a:pPr marL="0" indent="0" algn="ctr">
              <a:buNone/>
            </a:pPr>
            <a:r>
              <a:rPr lang="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господар – щастя і любов.</a:t>
            </a:r>
          </a:p>
          <a:p>
            <a:pPr marL="0" indent="0" algn="ctr">
              <a:buNone/>
            </a:pP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454"/>
            <a:ext cx="8928992" cy="26733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4938"/>
          <a:stretch/>
        </p:blipFill>
        <p:spPr>
          <a:xfrm>
            <a:off x="467544" y="404664"/>
            <a:ext cx="842493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7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211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Bahnschrift SemiCondensed</vt:lpstr>
      <vt:lpstr>Calibri</vt:lpstr>
      <vt:lpstr>Constantia</vt:lpstr>
      <vt:lpstr>Times New Roman</vt:lpstr>
      <vt:lpstr>verdana</vt:lpstr>
      <vt:lpstr>Wingdings 2</vt:lpstr>
      <vt:lpstr>Поток</vt:lpstr>
      <vt:lpstr>     </vt:lpstr>
      <vt:lpstr>Презентация PowerPoint</vt:lpstr>
      <vt:lpstr>Презентация PowerPoint</vt:lpstr>
      <vt:lpstr>«Яким не було б наше сьогодні, мир – це наше завтра…» (В. Гюго)</vt:lpstr>
      <vt:lpstr>Презентация PowerPoint</vt:lpstr>
      <vt:lpstr>«Хай буде спільний мир у всьму світі»</vt:lpstr>
      <vt:lpstr>Презентация PowerPoint</vt:lpstr>
      <vt:lpstr>Презентация PowerPoint</vt:lpstr>
      <vt:lpstr>Презентация PowerPoint</vt:lpstr>
      <vt:lpstr>Презентация PowerPoint</vt:lpstr>
      <vt:lpstr> «Дитячий пам'ятник миру»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HP15DW</cp:lastModifiedBy>
  <cp:revision>24</cp:revision>
  <dcterms:created xsi:type="dcterms:W3CDTF">2017-12-18T14:58:16Z</dcterms:created>
  <dcterms:modified xsi:type="dcterms:W3CDTF">2023-09-22T11:03:22Z</dcterms:modified>
</cp:coreProperties>
</file>