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8" r:id="rId1"/>
  </p:sldMasterIdLst>
  <p:sldIdLst>
    <p:sldId id="259" r:id="rId2"/>
    <p:sldId id="272" r:id="rId3"/>
    <p:sldId id="258" r:id="rId4"/>
    <p:sldId id="273" r:id="rId5"/>
    <p:sldId id="257" r:id="rId6"/>
    <p:sldId id="260" r:id="rId7"/>
    <p:sldId id="261" r:id="rId8"/>
    <p:sldId id="262" r:id="rId9"/>
    <p:sldId id="274" r:id="rId10"/>
    <p:sldId id="263" r:id="rId11"/>
    <p:sldId id="275" r:id="rId12"/>
    <p:sldId id="264" r:id="rId13"/>
    <p:sldId id="265" r:id="rId14"/>
    <p:sldId id="276" r:id="rId15"/>
    <p:sldId id="266" r:id="rId16"/>
    <p:sldId id="277" r:id="rId17"/>
    <p:sldId id="267" r:id="rId18"/>
    <p:sldId id="268" r:id="rId19"/>
    <p:sldId id="269" r:id="rId20"/>
    <p:sldId id="271" r:id="rId21"/>
    <p:sldId id="270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E23F2D0-08A3-4A8F-B199-EF9644EAB9C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F6B7FD2-8399-4CB5-BFC7-0A375A5B6A2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838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F2D0-08A3-4A8F-B199-EF9644EAB9C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7FD2-8399-4CB5-BFC7-0A375A5B6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1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F2D0-08A3-4A8F-B199-EF9644EAB9C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7FD2-8399-4CB5-BFC7-0A375A5B6A2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6357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F2D0-08A3-4A8F-B199-EF9644EAB9C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7FD2-8399-4CB5-BFC7-0A375A5B6A2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563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F2D0-08A3-4A8F-B199-EF9644EAB9C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7FD2-8399-4CB5-BFC7-0A375A5B6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17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F2D0-08A3-4A8F-B199-EF9644EAB9C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7FD2-8399-4CB5-BFC7-0A375A5B6A2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5808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F2D0-08A3-4A8F-B199-EF9644EAB9C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7FD2-8399-4CB5-BFC7-0A375A5B6A2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71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F2D0-08A3-4A8F-B199-EF9644EAB9C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7FD2-8399-4CB5-BFC7-0A375A5B6A25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0688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F2D0-08A3-4A8F-B199-EF9644EAB9C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7FD2-8399-4CB5-BFC7-0A375A5B6A25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403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F2D0-08A3-4A8F-B199-EF9644EAB9C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7FD2-8399-4CB5-BFC7-0A375A5B6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27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F2D0-08A3-4A8F-B199-EF9644EAB9C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7FD2-8399-4CB5-BFC7-0A375A5B6A25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598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F2D0-08A3-4A8F-B199-EF9644EAB9C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7FD2-8399-4CB5-BFC7-0A375A5B6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43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F2D0-08A3-4A8F-B199-EF9644EAB9C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7FD2-8399-4CB5-BFC7-0A375A5B6A25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208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F2D0-08A3-4A8F-B199-EF9644EAB9C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7FD2-8399-4CB5-BFC7-0A375A5B6A25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5016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F2D0-08A3-4A8F-B199-EF9644EAB9C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7FD2-8399-4CB5-BFC7-0A375A5B6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51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F2D0-08A3-4A8F-B199-EF9644EAB9C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7FD2-8399-4CB5-BFC7-0A375A5B6A25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2841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F2D0-08A3-4A8F-B199-EF9644EAB9C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7FD2-8399-4CB5-BFC7-0A375A5B6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48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E23F2D0-08A3-4A8F-B199-EF9644EAB9C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F6B7FD2-8399-4CB5-BFC7-0A375A5B6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4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524000" y="174567"/>
            <a:ext cx="9498676" cy="1429789"/>
          </a:xfrm>
        </p:spPr>
        <p:txBody>
          <a:bodyPr>
            <a:normAutofit/>
          </a:bodyPr>
          <a:lstStyle/>
          <a:p>
            <a:r>
              <a:rPr lang="uk-UA" sz="4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доброти</a:t>
            </a:r>
            <a:endParaRPr lang="en-US" sz="4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99258" y="2892829"/>
            <a:ext cx="8775074" cy="3577640"/>
          </a:xfrm>
        </p:spPr>
        <p:txBody>
          <a:bodyPr>
            <a:normAutofit/>
          </a:bodyPr>
          <a:lstStyle/>
          <a:p>
            <a:r>
              <a:rPr lang="uk-UA" sz="4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Гуманне та відповідальне ставлення </a:t>
            </a:r>
          </a:p>
          <a:p>
            <a:r>
              <a:rPr lang="uk-UA" sz="4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тварин</a:t>
            </a:r>
          </a:p>
          <a:p>
            <a:pPr algn="r"/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– А клас</a:t>
            </a:r>
          </a:p>
          <a:p>
            <a:pPr algn="r"/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Я.В. Пономаренко</a:t>
            </a:r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58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6353" y="515389"/>
            <a:ext cx="1085483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думаєте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до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яких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фахівців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можна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звернутись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щоб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дізнатись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особливості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догляду за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тією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іншою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твариною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Ветеринар - </a:t>
            </a:r>
            <a:r>
              <a:rPr lang="ru-RU" sz="2400" b="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0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лікар</a:t>
            </a:r>
            <a:r>
              <a:rPr lang="ru-RU" sz="2400" b="0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І </a:t>
            </a:r>
            <a:r>
              <a:rPr lang="ru-RU" sz="2400" b="0" i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хоча</a:t>
            </a:r>
            <a:r>
              <a:rPr lang="ru-RU" sz="2400" b="0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2400" b="0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фахівець</a:t>
            </a:r>
            <a:r>
              <a:rPr lang="ru-RU" sz="2400" b="0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лікує</a:t>
            </a:r>
            <a:r>
              <a:rPr lang="ru-RU" sz="2400" b="0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sz="2400" b="0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а не людей, але </a:t>
            </a:r>
            <a:r>
              <a:rPr lang="ru-RU" sz="2400" b="0" i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щоденно</a:t>
            </a:r>
            <a:r>
              <a:rPr lang="ru-RU" sz="2400" b="0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стикається</a:t>
            </a:r>
            <a:r>
              <a:rPr lang="ru-RU" sz="2400" b="0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2400" b="0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складними</a:t>
            </a:r>
            <a:r>
              <a:rPr lang="ru-RU" sz="2400" b="0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задачами, </a:t>
            </a:r>
            <a:r>
              <a:rPr lang="ru-RU" sz="2400" b="0" i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b="0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вимагають</a:t>
            </a:r>
            <a:r>
              <a:rPr lang="ru-RU" sz="2400" b="0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відмінних</a:t>
            </a:r>
            <a:r>
              <a:rPr lang="ru-RU" sz="2400" b="0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2400" b="0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практичного </a:t>
            </a:r>
            <a:r>
              <a:rPr lang="ru-RU" sz="2400" b="0" i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досвіду</a:t>
            </a:r>
            <a:r>
              <a:rPr lang="ru-RU" sz="2400" b="0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0" i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0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одна з </a:t>
            </a:r>
            <a:r>
              <a:rPr lang="ru-RU" sz="2400" b="0" i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небагатьох</a:t>
            </a:r>
            <a:r>
              <a:rPr lang="ru-RU" sz="2400" b="0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спеціальностей</a:t>
            </a:r>
            <a:r>
              <a:rPr lang="ru-RU" sz="2400" b="0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2400" b="0" i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однаково</a:t>
            </a:r>
            <a:r>
              <a:rPr lang="ru-RU" sz="2400" b="0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потрібна</a:t>
            </a:r>
            <a:r>
              <a:rPr lang="ru-RU" sz="2400" b="0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b="0" i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місті</a:t>
            </a:r>
            <a:r>
              <a:rPr lang="ru-RU" sz="2400" b="0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b="0" i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селі</a:t>
            </a:r>
            <a:r>
              <a:rPr lang="ru-RU" sz="2400" b="0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кінолог</a:t>
            </a:r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4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фахівець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із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поведінки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собак</a:t>
            </a:r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фелінолог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4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фахівець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із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поведінки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котів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1709"/>
            <a:ext cx="3719244" cy="29262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337" y="2936877"/>
            <a:ext cx="2249805" cy="327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64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" r="317" b="6907"/>
          <a:stretch/>
        </p:blipFill>
        <p:spPr>
          <a:xfrm>
            <a:off x="627018" y="627017"/>
            <a:ext cx="10929256" cy="560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52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90356" y="374073"/>
            <a:ext cx="77724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вважаєте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скільки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вже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повинно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виповнитися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кошенятам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цуценя­там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щоб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їх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можна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було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забрати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мами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Пухнастих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забирати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раніше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їм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виповниться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два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місяці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Найкращий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До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періоду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кошенятам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цуценятам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вкрай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необхідне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перебування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мамою, і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їм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тяжко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переносити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роз­луку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нею. 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200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7695" y="897775"/>
            <a:ext cx="8927869" cy="3898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тим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як принести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тварину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додому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слід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підготувати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b="1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власне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місце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тварини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де вона буде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відпочивати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лимок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en-US" sz="24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мисочки для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їжі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води; </a:t>
            </a:r>
            <a:endParaRPr lang="en-US" sz="24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спеціальний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гребінець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щітку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розчісування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пухнастого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іграш­ки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щоб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тваринці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було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сумно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en-US" sz="24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нашийник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повідок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песика; </a:t>
            </a:r>
            <a:endParaRPr lang="en-US" sz="24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кігтеточку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лоточок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із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наповнювачем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котиків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118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r="459" b="5648"/>
          <a:stretch/>
        </p:blipFill>
        <p:spPr>
          <a:xfrm>
            <a:off x="618309" y="609601"/>
            <a:ext cx="10955382" cy="559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52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4567" y="955964"/>
            <a:ext cx="9709266" cy="3919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як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думаєте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чому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перед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тим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як принести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пухнастика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додому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по­трібно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прибрати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всі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гострі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цінні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речі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сховати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всі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дроти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краї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скатертин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звисають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прибрати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недоступне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місце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всі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миючі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засоби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різні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хімікати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косметику? 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Пам’ятайте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якщо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цього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зробите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то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тваринка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може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граючись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пошкодити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дроти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потягнути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скатертину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навіть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спробувати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смак косметику й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отруїтися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Адже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кошенята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цуценята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поводяться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як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маленькі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421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r="34" b="6152"/>
          <a:stretch/>
        </p:blipFill>
        <p:spPr>
          <a:xfrm>
            <a:off x="618309" y="618308"/>
            <a:ext cx="10946674" cy="563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9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30283"/>
          </a:xfrm>
        </p:spPr>
        <p:txBody>
          <a:bodyPr>
            <a:normAutofit/>
          </a:bodyPr>
          <a:lstStyle/>
          <a:p>
            <a:r>
              <a:rPr lang="ru-RU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Поведінка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перші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дні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появи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улюбленця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вдома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4073" y="1321724"/>
            <a:ext cx="8674133" cy="5442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1.В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перший день, коли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принесли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тваринку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додому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необхідно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можливість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розглянути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понюхати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все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навкруги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слід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робити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різких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рухів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одразу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брати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постійно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тримати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улюбленця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руках (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якщо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він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сам не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виявить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такого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бажання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Адже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все для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тваринки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невідоме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і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потрібен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час,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щоб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звикнути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0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Хто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знає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як правильно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підіймати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тримати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тваринку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Не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можна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підіймати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дорослу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тваринку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лапи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за холку.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дуже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небезпечно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і так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можна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завдати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болю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улюбленцю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навіть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травмувати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його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Правильно –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однією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рукою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брати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пухнастика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грудку, а другою –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підтримувати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задні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лапки. 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0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Якщо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залишаєте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улюбленця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вдома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самого, то перед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тим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як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потрібно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переконатися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двері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вікна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закриті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Також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варто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почепити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вікна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спеціальні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сітки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щоб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запобігти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падінню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улюбленця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102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Цікаві факти про тварин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1" y="1795549"/>
            <a:ext cx="3025111" cy="2576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316778" y="1795549"/>
            <a:ext cx="81698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2004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книзі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рекордів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гіннеса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потрапила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собачка на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прізвисько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анка, породи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чихуахуа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виросла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всього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18 см і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важить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764 г.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мініатюрна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рекордсменка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з’явилася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місті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Ревуча в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ловаччині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Володіє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цим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чотириногим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дивом заводчик собак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Креветка. 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чоловік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побачив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вражаючої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величини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вихованець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тут же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зв’язався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представниками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книги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рекордів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іннесса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зафіксувати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той факт,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Данка –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найменша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собачка в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підсумку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песику видали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сертифікат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те,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рекордсменом.</a:t>
            </a:r>
            <a:b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слова,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Креветка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розводить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собак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вважає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Данка стала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своєрідною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нагородою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 песика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відмінний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апетит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з’їдає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70 г сухого корму в день, при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крапельки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поправляючись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37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5339" y="1945178"/>
            <a:ext cx="759610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призначенням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кішок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вважалася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ловля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щурів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мишей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І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немає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нічого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дивного в тому,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знаменитому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мисливцеві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споруджений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пам'ятник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Такого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пам'ятника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встановленого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заводу з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виробництва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віскі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Англії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удостоїлася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довгошерста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кішка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Таузер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Двадцять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чотири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роки вона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виконувала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обов'язки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мишолова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заводі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за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зловила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тисяч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гризунів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вражаючі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успіхи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привели до того,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Таузер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занесена в Книгу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рекордів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Гіннесса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найкраща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винищувачка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щурів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мишей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на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заводу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їй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поставили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бронзовий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пам'ятник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4" y="1363288"/>
            <a:ext cx="3867150" cy="5066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7620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r="-182" b="6605"/>
          <a:stretch/>
        </p:blipFill>
        <p:spPr>
          <a:xfrm>
            <a:off x="592183" y="600891"/>
            <a:ext cx="11007633" cy="566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123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59" y="306618"/>
            <a:ext cx="5905500" cy="3933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 rot="10800000" flipV="1">
            <a:off x="964276" y="4259997"/>
            <a:ext cx="107317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Біля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виходу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будівлі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Токійського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вокзалу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Сібуя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встановлений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бронзовий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пам'ятник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собаці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прізвисько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Хатіко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Hachiko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давно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стало одним з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найпопулярніших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місць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зустрічі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японській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столиці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Щодня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тисячі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людей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проходять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повз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зупиняються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фотографуються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437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94807" y="2094788"/>
            <a:ext cx="6974378" cy="3825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 на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завершення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хочу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запропонувати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вам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організувати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виставку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малюнків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собака», «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котик», «Котик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собака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моєї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мрії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Нама­люйте ваших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домашніх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улюбленців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принесіть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наступний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урок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де буде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організовано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виставку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дякую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вам за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увагу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Бажаю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бути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завжди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уважними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наших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кудла­тих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друзів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сумлінно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дбати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них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Ніколи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зраджуйте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своїх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друзів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не будьте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байдужими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020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" r="317" b="4642"/>
          <a:stretch/>
        </p:blipFill>
        <p:spPr>
          <a:xfrm>
            <a:off x="609600" y="618309"/>
            <a:ext cx="10964091" cy="561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1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29046" y="2867891"/>
            <a:ext cx="7148947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Сьогодні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ми з вами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поговоримо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наших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чотирилапих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друзів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саме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про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котів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собак. </a:t>
            </a:r>
            <a:endParaRPr lang="en-US" sz="24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098" y="0"/>
            <a:ext cx="4083131" cy="2833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833" y="3654439"/>
            <a:ext cx="3952028" cy="2964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548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" r="317" b="4894"/>
          <a:stretch/>
        </p:blipFill>
        <p:spPr>
          <a:xfrm>
            <a:off x="627018" y="609600"/>
            <a:ext cx="10946674" cy="566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70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11433" y="2676698"/>
            <a:ext cx="68247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Підніміть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руки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ті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кого є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домашні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улюбленці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А у кого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вдома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прожива­ють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собаки? 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тепер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підніміть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руки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ті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 кого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мешкають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669" y="0"/>
            <a:ext cx="2958897" cy="2958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018" y="4081786"/>
            <a:ext cx="3507279" cy="2630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977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4401" y="490451"/>
            <a:ext cx="80965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думаєте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якій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країні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світі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найбільше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домашніх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котиків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в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Аме­риці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Китаї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Україні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62793"/>
            <a:ext cx="7911389" cy="5137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386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3578" y="1554479"/>
            <a:ext cx="865354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Перше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місце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займає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Америка, там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мешкає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більше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76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мільйонів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до­машніх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муркотунів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другому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місці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Китай (53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мільйони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нашій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країні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проживає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7,5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мільйона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котиків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місце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серед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всіх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країн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світі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За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цим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показником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ми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обігнали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навіть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Японію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де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всього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7,2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мільйона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пухна­стиків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16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-297"/>
            <a:ext cx="10267604" cy="1115933"/>
          </a:xfrm>
        </p:spPr>
        <p:txBody>
          <a:bodyPr/>
          <a:lstStyle/>
          <a:p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появи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улюбленця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вдома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502" y="1115636"/>
            <a:ext cx="9742516" cy="574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Насамперед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потрібно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обов’язково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погодити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такий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відповідальний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крок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із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батьками.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Поява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улюбленця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будинку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якому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повинна стати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несподіванкою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дорослих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Підходити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майбутнього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друга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Спо­чатку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визначитись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яку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тварину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хочете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собаку, кота,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хом’яка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папугу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рибок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подумайте про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стать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майбут­нього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улюбленця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буде хлопчик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дівчинка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дитинча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доросла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тваринка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менше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приділити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питанню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породності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Адже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породисті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тварини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часто не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коштують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дорого, але і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потребують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особливих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умов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утримання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професійного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догляду за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очима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вухами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шерстю;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спеціально­го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корму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Безпородних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взяти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притулку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безкоштовно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крім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того,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собаки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менш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вибагливі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міцніше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Обираючи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тварину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дізнайтесь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чим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буде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годувати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спеціальним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кормом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натуральною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їжею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вирішити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пи­тання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фахівці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079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r="176" b="7410"/>
          <a:stretch/>
        </p:blipFill>
        <p:spPr>
          <a:xfrm>
            <a:off x="592184" y="627017"/>
            <a:ext cx="10998926" cy="566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815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92</TotalTime>
  <Words>1051</Words>
  <Application>Microsoft Office PowerPoint</Application>
  <PresentationFormat>Широкоэкранный</PresentationFormat>
  <Paragraphs>52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Garamond</vt:lpstr>
      <vt:lpstr>Times New Roman</vt:lpstr>
      <vt:lpstr>Натуральные материалы</vt:lpstr>
      <vt:lpstr>Урок доброти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Підготовка до появи улюбленця вдома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Поведінка в перші дні появи улюбленця вдома</vt:lpstr>
      <vt:lpstr>Цікаві факти про тварин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доброти</dc:title>
  <dc:creator>Tatiana Davydenko</dc:creator>
  <cp:lastModifiedBy>HP15DW</cp:lastModifiedBy>
  <cp:revision>12</cp:revision>
  <dcterms:created xsi:type="dcterms:W3CDTF">2021-10-04T14:10:51Z</dcterms:created>
  <dcterms:modified xsi:type="dcterms:W3CDTF">2023-10-10T06:48:21Z</dcterms:modified>
</cp:coreProperties>
</file>