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44" y="-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N23019816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Єдиний урок </a:t>
            </a:r>
            <a:r>
              <a:rPr lang="uk-UA" dirty="0" err="1" smtClean="0"/>
              <a:t>“Пам’ятаємо</a:t>
            </a:r>
            <a:r>
              <a:rPr lang="uk-UA" dirty="0" smtClean="0"/>
              <a:t> минуле – заради </a:t>
            </a:r>
            <a:r>
              <a:rPr lang="uk-UA" dirty="0" err="1" smtClean="0"/>
              <a:t>майбутнього”</a:t>
            </a:r>
            <a:r>
              <a:rPr lang="uk-UA" dirty="0" smtClean="0"/>
              <a:t>.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Підготувала: Тетяна </a:t>
            </a:r>
            <a:r>
              <a:rPr lang="uk-UA" dirty="0" err="1" smtClean="0"/>
              <a:t>Кисєльова</a:t>
            </a:r>
            <a:endParaRPr lang="uk-U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N23019816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C:\Users\UN23019816\Desktop\0-02-05-59fc183dfd3f81986b63b9d303c204330e83072d58f01e82ef4895124a25a3ea_2e4713a5a901021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381000"/>
            <a:ext cx="5328591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N23019816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620688"/>
            <a:ext cx="6345237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3068960"/>
            <a:ext cx="4731739" cy="3319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UN23019816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41425" y="365125"/>
            <a:ext cx="6659563" cy="612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UN23019816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2" name="Picture 2" descr="C:\Users\UN23019816\Desktop\0-02-05-d1bcaa78491765356d0e456f8815b283c2e3d8f39691da1b975271d0b2c6d7a2_2514a62d690afc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836712"/>
            <a:ext cx="6120680" cy="5040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UN23019816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6" name="Picture 2" descr="C:\Users\UN23019816\Desktop\0-02-05-f5617bde4cc9dea33f2473f5d9188d22a39fa104c362ac185a661a802c9a78f1_b58ff84ba297bc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404664"/>
            <a:ext cx="6224736" cy="54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N23019816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C:\Users\UN23019816\Desktop\0-02-05-bca067de15050185f8a0a0b7868a338c45d97fd6251d7a9869f4e652e263e9ed_4ba050114fe727f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0"/>
            <a:ext cx="5964871" cy="3240360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140968"/>
            <a:ext cx="2669965" cy="3601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13</Words>
  <Application>Microsoft Office PowerPoint</Application>
  <PresentationFormat>Экран (4:3)</PresentationFormat>
  <Paragraphs>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Єдиний урок “Пам’ятаємо минуле – заради майбутнього”.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Єдиний урок “Пам’ятаємо минуле – заради майбутнього”.</dc:title>
  <dc:creator>UN23 019816</dc:creator>
  <cp:lastModifiedBy>UN23 019816</cp:lastModifiedBy>
  <cp:revision>12</cp:revision>
  <dcterms:created xsi:type="dcterms:W3CDTF">2026-08-13T05:11:51Z</dcterms:created>
  <dcterms:modified xsi:type="dcterms:W3CDTF">2026-08-13T12:03:39Z</dcterms:modified>
</cp:coreProperties>
</file>