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64" r:id="rId8"/>
    <p:sldId id="259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476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6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872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396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846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89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537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2373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860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718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623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9DC6D-7156-40A1-AEA6-CD0793FACFF4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BE3E1-8E0C-4164-997F-5AD13C019D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340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1.vseosvita.ua/010083wv-0edb/001-0x0.jpg?t=1d663cc40be1d5cc871acbfb704b54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46741" y="5611660"/>
            <a:ext cx="30062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додому</a:t>
            </a:r>
            <a:endParaRPr lang="uk-UA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fs01.vseosvita.ua/010083wv-0edb/003-0x0.jpg?t=1d663cc40be1d5cc871acbfb704b54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79091" y="4997885"/>
            <a:ext cx="872646" cy="30670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065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s://fs01.vseosvita.ua/010083wv-0edb/004-0x0.jpg?t=1d663cc40be1d5cc871acbfb704b54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7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fs01.vseosvita.ua/010083wv-0edb/005-0x0.jpg?t=1d663cc40be1d5cc871acbfb704b54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https://fs01.vseosvita.ua/010083wv-0edb/007-0x0.jpg?t=1d663cc40be1d5cc871acbfb704b54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fs02.vseosvita.ua/0200zpw6-6f2d/008-0x0.jpg?t=f15f37c900a20fe71025de38c903fd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63"/>
            <a:ext cx="12192000" cy="683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73768" y="179790"/>
            <a:ext cx="80611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uk-UA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166513"/>
            <a:ext cx="806116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673768" y="2614862"/>
            <a:ext cx="806116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82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fs01.vseosvita.ua/010083wv-0edb/008-0x0.jpg?t=1d663cc40be1d5cc871acbfb704b54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28803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03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резентація &quot;Безпека на дорозі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97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</Words>
  <Application>Microsoft Office PowerPoint</Application>
  <PresentationFormat>Широкоэкранный</PresentationFormat>
  <Paragraphs>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user18</dc:creator>
  <cp:lastModifiedBy>user18</cp:lastModifiedBy>
  <cp:revision>3</cp:revision>
  <dcterms:created xsi:type="dcterms:W3CDTF">2022-11-18T15:07:44Z</dcterms:created>
  <dcterms:modified xsi:type="dcterms:W3CDTF">2022-11-18T15:24:46Z</dcterms:modified>
</cp:coreProperties>
</file>