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62" r:id="rId6"/>
    <p:sldId id="261" r:id="rId7"/>
    <p:sldId id="264" r:id="rId8"/>
    <p:sldId id="259" r:id="rId9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9" autoAdjust="0"/>
    <p:restoredTop sz="94660"/>
  </p:normalViewPr>
  <p:slideViewPr>
    <p:cSldViewPr snapToGrid="0">
      <p:cViewPr varScale="1">
        <p:scale>
          <a:sx n="77" d="100"/>
          <a:sy n="77" d="100"/>
        </p:scale>
        <p:origin x="120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9DC6D-7156-40A1-AEA6-CD0793FACFF4}" type="datetimeFigureOut">
              <a:rPr lang="uk-UA" smtClean="0"/>
              <a:t>19.11.2022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BE3E1-8E0C-4164-997F-5AD13C019DC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04764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9DC6D-7156-40A1-AEA6-CD0793FACFF4}" type="datetimeFigureOut">
              <a:rPr lang="uk-UA" smtClean="0"/>
              <a:t>19.11.2022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BE3E1-8E0C-4164-997F-5AD13C019DC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563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9DC6D-7156-40A1-AEA6-CD0793FACFF4}" type="datetimeFigureOut">
              <a:rPr lang="uk-UA" smtClean="0"/>
              <a:t>19.11.2022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BE3E1-8E0C-4164-997F-5AD13C019DC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38726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9DC6D-7156-40A1-AEA6-CD0793FACFF4}" type="datetimeFigureOut">
              <a:rPr lang="uk-UA" smtClean="0"/>
              <a:t>19.11.2022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BE3E1-8E0C-4164-997F-5AD13C019DC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23963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9DC6D-7156-40A1-AEA6-CD0793FACFF4}" type="datetimeFigureOut">
              <a:rPr lang="uk-UA" smtClean="0"/>
              <a:t>19.11.2022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BE3E1-8E0C-4164-997F-5AD13C019DC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48467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9DC6D-7156-40A1-AEA6-CD0793FACFF4}" type="datetimeFigureOut">
              <a:rPr lang="uk-UA" smtClean="0"/>
              <a:t>19.11.2022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BE3E1-8E0C-4164-997F-5AD13C019DC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3890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9DC6D-7156-40A1-AEA6-CD0793FACFF4}" type="datetimeFigureOut">
              <a:rPr lang="uk-UA" smtClean="0"/>
              <a:t>19.11.2022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BE3E1-8E0C-4164-997F-5AD13C019DC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75375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9DC6D-7156-40A1-AEA6-CD0793FACFF4}" type="datetimeFigureOut">
              <a:rPr lang="uk-UA" smtClean="0"/>
              <a:t>19.11.2022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BE3E1-8E0C-4164-997F-5AD13C019DC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22373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9DC6D-7156-40A1-AEA6-CD0793FACFF4}" type="datetimeFigureOut">
              <a:rPr lang="uk-UA" smtClean="0"/>
              <a:t>19.11.2022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BE3E1-8E0C-4164-997F-5AD13C019DC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18604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9DC6D-7156-40A1-AEA6-CD0793FACFF4}" type="datetimeFigureOut">
              <a:rPr lang="uk-UA" smtClean="0"/>
              <a:t>19.11.2022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BE3E1-8E0C-4164-997F-5AD13C019DC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07180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9DC6D-7156-40A1-AEA6-CD0793FACFF4}" type="datetimeFigureOut">
              <a:rPr lang="uk-UA" smtClean="0"/>
              <a:t>19.11.2022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BE3E1-8E0C-4164-997F-5AD13C019DC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26233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A9DC6D-7156-40A1-AEA6-CD0793FACFF4}" type="datetimeFigureOut">
              <a:rPr lang="uk-UA" smtClean="0"/>
              <a:t>19.11.2022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7BE3E1-8E0C-4164-997F-5AD13C019DC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33401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fs01.vseosvita.ua/010083wv-0edb/001-0x0.jpg?t=1d663cc40be1d5cc871acbfb704b544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446741" y="5611660"/>
            <a:ext cx="300624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6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додому</a:t>
            </a:r>
            <a:endParaRPr lang="uk-UA" sz="6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854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fs01.vseosvita.ua/010083wv-0edb/003-0x0.jpg?t=1d663cc40be1d5cc871acbfb704b544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979091" y="4997885"/>
            <a:ext cx="872646" cy="306702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230650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 descr="https://fs01.vseosvita.ua/010083wv-0edb/004-0x0.jpg?t=1d663cc40be1d5cc871acbfb704b544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774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s://fs01.vseosvita.ua/010083wv-0edb/005-0x0.jpg?t=1d663cc40be1d5cc871acbfb704b544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729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4" name="Picture 8" descr="https://fs01.vseosvita.ua/010083wv-0edb/007-0x0.jpg?t=1d663cc40be1d5cc871acbfb704b544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617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fs02.vseosvita.ua/0200zpw6-6f2d/008-0x0.jpg?t=f15f37c900a20fe71025de38c903fdd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063"/>
            <a:ext cx="12192000" cy="6833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73768" y="179790"/>
            <a:ext cx="806116" cy="2769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lang="uk-UA" sz="1200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1166513"/>
            <a:ext cx="806116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lang="uk-UA" dirty="0"/>
          </a:p>
        </p:txBody>
      </p:sp>
      <p:sp>
        <p:nvSpPr>
          <p:cNvPr id="5" name="TextBox 4"/>
          <p:cNvSpPr txBox="1"/>
          <p:nvPr/>
        </p:nvSpPr>
        <p:spPr>
          <a:xfrm>
            <a:off x="673768" y="2614862"/>
            <a:ext cx="806116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878213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s://fs01.vseosvita.ua/010083wv-0edb/008-0x0.jpg?t=1d663cc40be1d5cc871acbfb704b544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228803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6039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Презентація &quot;Безпека на дорозі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4978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</Words>
  <Application>Microsoft Office PowerPoint</Application>
  <PresentationFormat>Широкоэкранный</PresentationFormat>
  <Paragraphs>1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user18</dc:creator>
  <cp:lastModifiedBy>user18</cp:lastModifiedBy>
  <cp:revision>3</cp:revision>
  <dcterms:created xsi:type="dcterms:W3CDTF">2022-11-18T15:07:44Z</dcterms:created>
  <dcterms:modified xsi:type="dcterms:W3CDTF">2022-11-18T15:24:46Z</dcterms:modified>
</cp:coreProperties>
</file>