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A6EE8C-0745-4223-A425-BED4D86111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D82129-4581-4D71-A988-17EBE19731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F9E27B-5C0A-42EC-98DE-DFCCB0B35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9418E-09AB-4E4A-9602-E6A6A492DE63}" type="datetimeFigureOut">
              <a:rPr lang="ru-RU" smtClean="0"/>
              <a:t>30.11.2025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9A02AC-02CD-4BBA-B457-4E285D061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0826A6-630F-4A42-B451-D9D28916B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C0D15-40DB-4948-8E2B-493D20916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10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D216E9-9249-4CB1-9512-34970E6FE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22FA36E-9494-4607-A90F-186AA454A7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714589-0CDB-4D8E-80AE-1265CA097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9418E-09AB-4E4A-9602-E6A6A492DE63}" type="datetimeFigureOut">
              <a:rPr lang="ru-RU" smtClean="0"/>
              <a:t>30.11.2025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695CFF-D567-477C-A8D0-8EB9923FE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708C13-C0B3-4146-904E-EEB83AAB7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C0D15-40DB-4948-8E2B-493D20916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704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C356255-307A-4CDE-9EE3-8572C97886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0C296E9-2EAE-4033-825B-6306F6B839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1A55FF-8EDF-43D6-AA77-E31BA177E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9418E-09AB-4E4A-9602-E6A6A492DE63}" type="datetimeFigureOut">
              <a:rPr lang="ru-RU" smtClean="0"/>
              <a:t>30.11.2025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78158E-2B98-40C2-9DB0-350B82DC9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852623-AB6A-452E-B433-F1C1052B3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C0D15-40DB-4948-8E2B-493D20916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271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0FA657-D260-4F22-A3E0-D4189C231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0572C8-E17E-48C0-A718-5780B87B5C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26AD27-8F07-4CB4-AC34-28B6780AE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9418E-09AB-4E4A-9602-E6A6A492DE63}" type="datetimeFigureOut">
              <a:rPr lang="ru-RU" smtClean="0"/>
              <a:t>30.11.2025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093629-D13A-4E3F-8313-21F138C55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EF60FE-6FE0-4087-B556-B14CF552F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C0D15-40DB-4948-8E2B-493D20916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50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253690-3BED-43B3-8E70-A3C85C679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9A9550-AE78-4186-9878-439CCAAE66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7E21C1-6817-47F0-8C3E-F80D9DBD0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9418E-09AB-4E4A-9602-E6A6A492DE63}" type="datetimeFigureOut">
              <a:rPr lang="ru-RU" smtClean="0"/>
              <a:t>30.11.2025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EBA7C8-60D9-4C84-8D14-71878FB56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F9F7BC-9154-4717-9235-C63AF4674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C0D15-40DB-4948-8E2B-493D20916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80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B73858-07DE-4883-95F6-B27B4BDF2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A9A47E-3274-4966-AA7F-03A19F3BB3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DA6B2B9-2F7F-4873-99B1-54ABA058B3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524FAC-4121-4DB4-840A-51B4216E3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9418E-09AB-4E4A-9602-E6A6A492DE63}" type="datetimeFigureOut">
              <a:rPr lang="ru-RU" smtClean="0"/>
              <a:t>30.11.2025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E4CD2F-1840-4046-A079-E265FA51C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2C02EB-58D4-4FA6-B55D-358CCBE7D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C0D15-40DB-4948-8E2B-493D20916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913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289E15-005C-47B3-885C-164D6B595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4046D8-F20A-471F-B765-45871E726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FE5E69-751C-4E2F-90D1-6FFAB4B271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99E4B73-165D-491B-87B4-32746E8DDE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1E59F3-0511-456B-B85C-57E8AEF743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2C42598-07F7-4ACC-A478-D19BC3CC6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9418E-09AB-4E4A-9602-E6A6A492DE63}" type="datetimeFigureOut">
              <a:rPr lang="ru-RU" smtClean="0"/>
              <a:t>30.11.2025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50F25E2-A303-4402-9A19-04FA0569C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BED2776-C5F7-4A5F-9724-D598E69BC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C0D15-40DB-4948-8E2B-493D20916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282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2D3746-C850-47AC-8612-EC108AB40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594B174-01A5-4B4F-A70B-C1B9E1591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9418E-09AB-4E4A-9602-E6A6A492DE63}" type="datetimeFigureOut">
              <a:rPr lang="ru-RU" smtClean="0"/>
              <a:t>30.11.2025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C517B97-5F87-4546-AA4F-1684548D8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7ECE0E3-AEF1-424F-9D44-D14891965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C0D15-40DB-4948-8E2B-493D20916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935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A10935-3199-4D1F-A387-992FA75E6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9418E-09AB-4E4A-9602-E6A6A492DE63}" type="datetimeFigureOut">
              <a:rPr lang="ru-RU" smtClean="0"/>
              <a:t>30.11.2025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C974A7B-BC3F-4627-8FDD-7F9C2B5FE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057A336-7C3E-42D7-B8C5-5EA9EB1AA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C0D15-40DB-4948-8E2B-493D20916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999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A0EEBF-8586-45FD-A83D-82BEE1AC7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399BCC-5EDB-43AD-AFEB-6B9953C56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0699F0-5AA6-4B3D-A53C-4E8EE3738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C54B25-D9CB-4F72-A477-764B74E41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9418E-09AB-4E4A-9602-E6A6A492DE63}" type="datetimeFigureOut">
              <a:rPr lang="ru-RU" smtClean="0"/>
              <a:t>30.11.2025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36AEBC-DCB6-4914-A1A8-6652AD362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0E42AF-EF9F-4C4C-AB00-A89F099D7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C0D15-40DB-4948-8E2B-493D20916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589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7CF785-34FB-4B4D-BC21-E169C81E1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33911C-FDFC-41AF-AE9B-137E8CEB61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45F9A3-6433-422C-AB56-CD690A09C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BA69A9-4579-45BD-B0A6-309E72CAD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9418E-09AB-4E4A-9602-E6A6A492DE63}" type="datetimeFigureOut">
              <a:rPr lang="ru-RU" smtClean="0"/>
              <a:t>30.11.2025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2A794E-1BC4-4759-A6E1-BD4CD2BCB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A07975-8EE1-436E-8352-103633233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C0D15-40DB-4948-8E2B-493D20916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051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chemeClr val="accent5">
                <a:lumMod val="75000"/>
              </a:schemeClr>
            </a:gs>
            <a:gs pos="48000">
              <a:schemeClr val="accent5">
                <a:lumMod val="75000"/>
              </a:schemeClr>
            </a:gs>
            <a:gs pos="71000">
              <a:schemeClr val="accent4">
                <a:lumMod val="75000"/>
              </a:schemeClr>
            </a:gs>
            <a:gs pos="85000">
              <a:schemeClr val="accent4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62369D-C501-4FA6-8C1A-87B0E3D8D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503578-1341-4CC1-B605-1A42226DF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78E415-7CE1-492D-B741-65EF387EE7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9418E-09AB-4E4A-9602-E6A6A492DE63}" type="datetimeFigureOut">
              <a:rPr lang="ru-RU" smtClean="0"/>
              <a:t>30.11.2025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826270-6895-4233-9D7D-0DFF25467A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834D12-024F-40B7-8604-8C62C25F38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C0D15-40DB-4948-8E2B-493D20916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616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0E05B1-BA7E-4D0A-B7D1-73A221B79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4844" y="361950"/>
            <a:ext cx="6969718" cy="58674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9768" y="841248"/>
            <a:ext cx="70957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ятаємо</a:t>
            </a:r>
            <a:r>
              <a:rPr lang="uk-UA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полеглих воїнів, які нас захищали</a:t>
            </a:r>
            <a:endParaRPr lang="uk-UA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586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091CF4-13CF-41D6-9ABD-0BB8FDBD9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75" y="576262"/>
            <a:ext cx="809625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64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091CF4-13CF-41D6-9ABD-0BB8FDBD9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75" y="576262"/>
            <a:ext cx="8096250" cy="54006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597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091CF4-13CF-41D6-9ABD-0BB8FDBD9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75" y="576262"/>
            <a:ext cx="8096250" cy="54006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88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091CF4-13CF-41D6-9ABD-0BB8FDBD9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75" y="576262"/>
            <a:ext cx="8096250" cy="54006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51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ECC6028-F417-4F48-8095-471066766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90" y="311686"/>
            <a:ext cx="10628995" cy="6306537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90967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8D85A1E-FFA2-437E-BDF0-E7A93F6EC1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3774" b="5346"/>
          <a:stretch/>
        </p:blipFill>
        <p:spPr>
          <a:xfrm>
            <a:off x="3848577" y="238124"/>
            <a:ext cx="5094917" cy="2944862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5438CE-07F1-4A49-90B8-8F1E6E9455BE}"/>
              </a:ext>
            </a:extLst>
          </p:cNvPr>
          <p:cNvSpPr txBox="1"/>
          <p:nvPr/>
        </p:nvSpPr>
        <p:spPr>
          <a:xfrm>
            <a:off x="3305172" y="3682904"/>
            <a:ext cx="6181725" cy="23257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 err="1"/>
              <a:t>Щороку</a:t>
            </a:r>
            <a:r>
              <a:rPr lang="ru-RU" b="1" dirty="0"/>
              <a:t> 29 </a:t>
            </a:r>
            <a:r>
              <a:rPr lang="ru-RU" b="1" dirty="0" err="1"/>
              <a:t>серпня</a:t>
            </a:r>
            <a:r>
              <a:rPr lang="ru-RU" b="1" dirty="0"/>
              <a:t> в </a:t>
            </a:r>
            <a:r>
              <a:rPr lang="ru-RU" b="1" dirty="0" err="1"/>
              <a:t>Україні</a:t>
            </a:r>
            <a:r>
              <a:rPr lang="ru-RU" b="1" dirty="0"/>
              <a:t> </a:t>
            </a:r>
            <a:r>
              <a:rPr lang="ru-RU" b="1" dirty="0" err="1"/>
              <a:t>відзначається</a:t>
            </a:r>
            <a:r>
              <a:rPr lang="ru-RU" b="1" dirty="0"/>
              <a:t> День </a:t>
            </a:r>
            <a:r>
              <a:rPr lang="ru-RU" b="1" dirty="0" err="1"/>
              <a:t>пам’яті</a:t>
            </a:r>
            <a:r>
              <a:rPr lang="ru-RU" b="1" dirty="0"/>
              <a:t> </a:t>
            </a:r>
            <a:r>
              <a:rPr lang="ru-RU" b="1" dirty="0" err="1"/>
              <a:t>захисників</a:t>
            </a:r>
            <a:r>
              <a:rPr lang="ru-RU" b="1" dirty="0"/>
              <a:t>, </a:t>
            </a:r>
            <a:r>
              <a:rPr lang="ru-RU" b="1" dirty="0" err="1"/>
              <a:t>які</a:t>
            </a:r>
            <a:r>
              <a:rPr lang="ru-RU" b="1" dirty="0"/>
              <a:t> </a:t>
            </a:r>
            <a:r>
              <a:rPr lang="ru-RU" b="1" dirty="0" err="1"/>
              <a:t>загинули</a:t>
            </a:r>
            <a:r>
              <a:rPr lang="ru-RU" b="1" dirty="0"/>
              <a:t> в </a:t>
            </a:r>
            <a:r>
              <a:rPr lang="ru-RU" b="1" dirty="0" err="1"/>
              <a:t>боротьбі</a:t>
            </a:r>
            <a:r>
              <a:rPr lang="ru-RU" b="1" dirty="0"/>
              <a:t> за </a:t>
            </a:r>
            <a:r>
              <a:rPr lang="ru-RU" b="1" dirty="0" err="1"/>
              <a:t>незалежність</a:t>
            </a:r>
            <a:r>
              <a:rPr lang="ru-RU" b="1" dirty="0"/>
              <a:t>, </a:t>
            </a:r>
            <a:r>
              <a:rPr lang="ru-RU" b="1" dirty="0" err="1"/>
              <a:t>суверенітет</a:t>
            </a:r>
            <a:r>
              <a:rPr lang="ru-RU" b="1" dirty="0"/>
              <a:t> і </a:t>
            </a:r>
            <a:r>
              <a:rPr lang="ru-RU" b="1" dirty="0" err="1"/>
              <a:t>територіальну</a:t>
            </a:r>
            <a:r>
              <a:rPr lang="ru-RU" b="1" dirty="0"/>
              <a:t> </a:t>
            </a:r>
            <a:r>
              <a:rPr lang="ru-RU" b="1" dirty="0" err="1"/>
              <a:t>цілісність</a:t>
            </a:r>
            <a:r>
              <a:rPr lang="ru-RU" b="1" dirty="0"/>
              <a:t> </a:t>
            </a:r>
            <a:r>
              <a:rPr lang="ru-RU" b="1" dirty="0" err="1"/>
              <a:t>України</a:t>
            </a:r>
            <a:r>
              <a:rPr lang="ru-RU" b="1" dirty="0"/>
              <a:t>. </a:t>
            </a:r>
            <a:r>
              <a:rPr lang="ru-RU" b="1" dirty="0" err="1"/>
              <a:t>Цей</a:t>
            </a:r>
            <a:r>
              <a:rPr lang="ru-RU" b="1" dirty="0"/>
              <a:t> день </a:t>
            </a:r>
            <a:r>
              <a:rPr lang="ru-RU" b="1" dirty="0" err="1"/>
              <a:t>встановлено</a:t>
            </a:r>
            <a:r>
              <a:rPr lang="ru-RU" b="1" dirty="0"/>
              <a:t> Указом Президента </a:t>
            </a:r>
            <a:r>
              <a:rPr lang="ru-RU" b="1" dirty="0" err="1"/>
              <a:t>України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23 </a:t>
            </a:r>
            <a:r>
              <a:rPr lang="ru-RU" b="1" dirty="0" err="1"/>
              <a:t>серпня</a:t>
            </a:r>
            <a:r>
              <a:rPr lang="ru-RU" b="1" dirty="0"/>
              <a:t> 2019 року № 621 для </a:t>
            </a:r>
            <a:r>
              <a:rPr lang="ru-RU" b="1" dirty="0" err="1"/>
              <a:t>увічнення</a:t>
            </a:r>
            <a:r>
              <a:rPr lang="ru-RU" b="1" dirty="0"/>
              <a:t> </a:t>
            </a:r>
            <a:r>
              <a:rPr lang="ru-RU" b="1" dirty="0" err="1"/>
              <a:t>героїзму</a:t>
            </a:r>
            <a:r>
              <a:rPr lang="ru-RU" b="1" dirty="0"/>
              <a:t> </a:t>
            </a:r>
            <a:r>
              <a:rPr lang="ru-RU" b="1" dirty="0" err="1"/>
              <a:t>військовослужбовців</a:t>
            </a:r>
            <a:r>
              <a:rPr lang="ru-RU" b="1" dirty="0"/>
              <a:t> і </a:t>
            </a:r>
            <a:r>
              <a:rPr lang="ru-RU" b="1" dirty="0" err="1"/>
              <a:t>добровольців</a:t>
            </a:r>
            <a:r>
              <a:rPr lang="ru-RU" b="1" dirty="0"/>
              <a:t>, </a:t>
            </a:r>
            <a:r>
              <a:rPr lang="ru-RU" b="1" dirty="0" err="1"/>
              <a:t>котрі</a:t>
            </a:r>
            <a:r>
              <a:rPr lang="ru-RU" b="1" dirty="0"/>
              <a:t> </a:t>
            </a:r>
            <a:r>
              <a:rPr lang="ru-RU" b="1" dirty="0" err="1"/>
              <a:t>віддали</a:t>
            </a:r>
            <a:r>
              <a:rPr lang="ru-RU" b="1" dirty="0"/>
              <a:t> </a:t>
            </a:r>
            <a:r>
              <a:rPr lang="ru-RU" b="1" dirty="0" err="1"/>
              <a:t>життя</a:t>
            </a:r>
            <a:r>
              <a:rPr lang="ru-RU" b="1" dirty="0"/>
              <a:t> за </a:t>
            </a:r>
            <a:r>
              <a:rPr lang="ru-RU" b="1" dirty="0" err="1"/>
              <a:t>Батьківщину</a:t>
            </a:r>
            <a:r>
              <a:rPr lang="ru-RU" b="1" dirty="0"/>
              <a:t>, як </a:t>
            </a:r>
            <a:r>
              <a:rPr lang="ru-RU" b="1" dirty="0" err="1"/>
              <a:t>нагадування</a:t>
            </a:r>
            <a:r>
              <a:rPr lang="ru-RU" b="1" dirty="0"/>
              <a:t> про одну </a:t>
            </a:r>
            <a:r>
              <a:rPr lang="ru-RU" b="1" dirty="0" err="1"/>
              <a:t>із</a:t>
            </a:r>
            <a:r>
              <a:rPr lang="ru-RU" b="1" dirty="0"/>
              <a:t> </a:t>
            </a:r>
            <a:r>
              <a:rPr lang="ru-RU" b="1" dirty="0" err="1"/>
              <a:t>найкривавіших</a:t>
            </a:r>
            <a:r>
              <a:rPr lang="ru-RU" b="1" dirty="0"/>
              <a:t> </a:t>
            </a:r>
            <a:r>
              <a:rPr lang="ru-RU" b="1" dirty="0" err="1"/>
              <a:t>подій</a:t>
            </a:r>
            <a:r>
              <a:rPr lang="ru-RU" b="1" dirty="0"/>
              <a:t> </a:t>
            </a:r>
            <a:r>
              <a:rPr lang="ru-RU" b="1" dirty="0" err="1"/>
              <a:t>війни</a:t>
            </a:r>
            <a:r>
              <a:rPr lang="ru-RU" b="1" dirty="0"/>
              <a:t> на </a:t>
            </a:r>
            <a:r>
              <a:rPr lang="ru-RU" b="1" dirty="0" err="1"/>
              <a:t>сході</a:t>
            </a:r>
            <a:r>
              <a:rPr lang="ru-RU" b="1" dirty="0"/>
              <a:t> </a:t>
            </a:r>
            <a:r>
              <a:rPr lang="ru-RU" b="1" dirty="0" err="1"/>
              <a:t>України</a:t>
            </a:r>
            <a:r>
              <a:rPr lang="ru-RU" b="1" dirty="0"/>
              <a:t> – </a:t>
            </a:r>
            <a:r>
              <a:rPr lang="ru-RU" b="1" dirty="0" err="1"/>
              <a:t>Іловайську</a:t>
            </a:r>
            <a:r>
              <a:rPr lang="ru-RU" b="1" dirty="0"/>
              <a:t> </a:t>
            </a:r>
            <a:r>
              <a:rPr lang="ru-RU" b="1" dirty="0" err="1"/>
              <a:t>трагедію</a:t>
            </a:r>
            <a:r>
              <a:rPr lang="ru-RU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12267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89EB837-BE7C-49A6-9B22-4EA8308D6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0" y="292009"/>
            <a:ext cx="3821474" cy="57754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C7615A-FBEB-4CCA-94BB-035DBE54FCF3}"/>
              </a:ext>
            </a:extLst>
          </p:cNvPr>
          <p:cNvSpPr txBox="1"/>
          <p:nvPr/>
        </p:nvSpPr>
        <p:spPr>
          <a:xfrm>
            <a:off x="285752" y="376952"/>
            <a:ext cx="3219450" cy="2585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 err="1"/>
              <a:t>Цей</a:t>
            </a:r>
            <a:r>
              <a:rPr lang="ru-RU" b="1" dirty="0"/>
              <a:t> день </a:t>
            </a:r>
            <a:r>
              <a:rPr lang="ru-RU" b="1" dirty="0" err="1"/>
              <a:t>встановлено</a:t>
            </a:r>
            <a:r>
              <a:rPr lang="ru-RU" b="1" dirty="0"/>
              <a:t> для </a:t>
            </a:r>
            <a:r>
              <a:rPr lang="ru-RU" b="1" dirty="0" err="1"/>
              <a:t>увічнення</a:t>
            </a:r>
            <a:r>
              <a:rPr lang="ru-RU" b="1" dirty="0"/>
              <a:t> </a:t>
            </a:r>
            <a:r>
              <a:rPr lang="ru-RU" b="1" dirty="0" err="1"/>
              <a:t>героїзму</a:t>
            </a:r>
            <a:r>
              <a:rPr lang="ru-RU" b="1" dirty="0"/>
              <a:t> </a:t>
            </a:r>
            <a:r>
              <a:rPr lang="ru-RU" b="1" dirty="0" err="1"/>
              <a:t>військовослужбовців</a:t>
            </a:r>
            <a:r>
              <a:rPr lang="ru-RU" b="1" dirty="0"/>
              <a:t> і </a:t>
            </a:r>
            <a:r>
              <a:rPr lang="ru-RU" b="1" dirty="0" err="1"/>
              <a:t>добровольців</a:t>
            </a:r>
            <a:r>
              <a:rPr lang="ru-RU" b="1" dirty="0"/>
              <a:t>, </a:t>
            </a:r>
            <a:r>
              <a:rPr lang="ru-RU" b="1" dirty="0" err="1"/>
              <a:t>котрі</a:t>
            </a:r>
            <a:r>
              <a:rPr lang="ru-RU" b="1" dirty="0"/>
              <a:t> </a:t>
            </a:r>
            <a:r>
              <a:rPr lang="ru-RU" b="1" dirty="0" err="1"/>
              <a:t>віддали</a:t>
            </a:r>
            <a:r>
              <a:rPr lang="ru-RU" b="1" dirty="0"/>
              <a:t> </a:t>
            </a:r>
            <a:r>
              <a:rPr lang="ru-RU" b="1" dirty="0" err="1"/>
              <a:t>життя</a:t>
            </a:r>
            <a:r>
              <a:rPr lang="ru-RU" b="1" dirty="0"/>
              <a:t> за </a:t>
            </a:r>
            <a:r>
              <a:rPr lang="ru-RU" b="1" dirty="0" err="1"/>
              <a:t>батьківщину</a:t>
            </a:r>
            <a:r>
              <a:rPr lang="ru-RU" b="1" dirty="0"/>
              <a:t>, як </a:t>
            </a:r>
            <a:r>
              <a:rPr lang="ru-RU" b="1" dirty="0" err="1"/>
              <a:t>нагадування</a:t>
            </a:r>
            <a:r>
              <a:rPr lang="ru-RU" b="1" dirty="0"/>
              <a:t> про одну </a:t>
            </a:r>
            <a:r>
              <a:rPr lang="ru-RU" b="1" dirty="0" err="1"/>
              <a:t>із</a:t>
            </a:r>
            <a:r>
              <a:rPr lang="ru-RU" b="1" dirty="0"/>
              <a:t> </a:t>
            </a:r>
            <a:r>
              <a:rPr lang="ru-RU" b="1" dirty="0" err="1"/>
              <a:t>найкривавіших</a:t>
            </a:r>
            <a:r>
              <a:rPr lang="ru-RU" b="1" dirty="0"/>
              <a:t> </a:t>
            </a:r>
            <a:r>
              <a:rPr lang="ru-RU" b="1" dirty="0" err="1"/>
              <a:t>подій</a:t>
            </a:r>
            <a:r>
              <a:rPr lang="ru-RU" b="1" dirty="0"/>
              <a:t> </a:t>
            </a:r>
            <a:r>
              <a:rPr lang="ru-RU" b="1" dirty="0" err="1"/>
              <a:t>війни</a:t>
            </a:r>
            <a:r>
              <a:rPr lang="ru-RU" b="1" dirty="0"/>
              <a:t> на </a:t>
            </a:r>
            <a:r>
              <a:rPr lang="ru-RU" b="1" dirty="0" err="1"/>
              <a:t>сході</a:t>
            </a:r>
            <a:r>
              <a:rPr lang="ru-RU" b="1" dirty="0"/>
              <a:t> </a:t>
            </a:r>
            <a:r>
              <a:rPr lang="ru-RU" b="1" dirty="0" err="1"/>
              <a:t>України</a:t>
            </a:r>
            <a:r>
              <a:rPr lang="ru-RU" b="1" dirty="0"/>
              <a:t> – </a:t>
            </a:r>
            <a:r>
              <a:rPr lang="ru-RU" b="1" dirty="0" err="1">
                <a:solidFill>
                  <a:srgbClr val="C00000"/>
                </a:solidFill>
              </a:rPr>
              <a:t>Іловайську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err="1">
                <a:solidFill>
                  <a:srgbClr val="C00000"/>
                </a:solidFill>
              </a:rPr>
              <a:t>трагедію</a:t>
            </a:r>
            <a:r>
              <a:rPr lang="ru-RU" b="1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2B741B-3282-4B29-A4DB-879185817789}"/>
              </a:ext>
            </a:extLst>
          </p:cNvPr>
          <p:cNvSpPr txBox="1"/>
          <p:nvPr/>
        </p:nvSpPr>
        <p:spPr>
          <a:xfrm>
            <a:off x="3181350" y="2597229"/>
            <a:ext cx="2914650" cy="36933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b="1" dirty="0"/>
              <a:t>29 </a:t>
            </a:r>
            <a:r>
              <a:rPr lang="ru-RU" b="1" dirty="0" err="1"/>
              <a:t>серпня</a:t>
            </a:r>
            <a:r>
              <a:rPr lang="ru-RU" b="1" dirty="0"/>
              <a:t> </a:t>
            </a:r>
            <a:r>
              <a:rPr lang="ru-RU" b="1" dirty="0" err="1"/>
              <a:t>обрано</a:t>
            </a:r>
            <a:r>
              <a:rPr lang="ru-RU" b="1" dirty="0"/>
              <a:t> не </a:t>
            </a:r>
            <a:r>
              <a:rPr lang="ru-RU" b="1" dirty="0" err="1"/>
              <a:t>випадково</a:t>
            </a:r>
            <a:r>
              <a:rPr lang="ru-RU" b="1" dirty="0"/>
              <a:t>, </a:t>
            </a:r>
            <a:r>
              <a:rPr lang="ru-RU" b="1" dirty="0" err="1"/>
              <a:t>бо</a:t>
            </a:r>
            <a:r>
              <a:rPr lang="ru-RU" b="1" dirty="0"/>
              <a:t> </a:t>
            </a:r>
            <a:r>
              <a:rPr lang="ru-RU" b="1" dirty="0" err="1"/>
              <a:t>саме</a:t>
            </a:r>
            <a:r>
              <a:rPr lang="ru-RU" b="1" dirty="0"/>
              <a:t> в </a:t>
            </a:r>
            <a:r>
              <a:rPr lang="ru-RU" b="1" dirty="0" err="1"/>
              <a:t>цей</a:t>
            </a:r>
            <a:r>
              <a:rPr lang="ru-RU" b="1" dirty="0"/>
              <a:t> день 2014 року, </a:t>
            </a:r>
            <a:r>
              <a:rPr lang="ru-RU" b="1" dirty="0" err="1"/>
              <a:t>під</a:t>
            </a:r>
            <a:r>
              <a:rPr lang="ru-RU" b="1" dirty="0"/>
              <a:t> час </a:t>
            </a:r>
            <a:r>
              <a:rPr lang="ru-RU" b="1" dirty="0" err="1"/>
              <a:t>Іловайської</a:t>
            </a:r>
            <a:r>
              <a:rPr lang="ru-RU" b="1" dirty="0"/>
              <a:t> </a:t>
            </a:r>
            <a:r>
              <a:rPr lang="ru-RU" b="1" dirty="0" err="1"/>
              <a:t>операції</a:t>
            </a:r>
            <a:r>
              <a:rPr lang="ru-RU" b="1" dirty="0"/>
              <a:t> </a:t>
            </a:r>
            <a:r>
              <a:rPr lang="ru-RU" b="1" dirty="0" err="1"/>
              <a:t>сталася</a:t>
            </a:r>
            <a:r>
              <a:rPr lang="ru-RU" b="1" dirty="0"/>
              <a:t> страшна </a:t>
            </a:r>
            <a:r>
              <a:rPr lang="ru-RU" b="1" dirty="0" err="1"/>
              <a:t>трагедія</a:t>
            </a:r>
            <a:r>
              <a:rPr lang="ru-RU" b="1" dirty="0"/>
              <a:t>. </a:t>
            </a:r>
            <a:r>
              <a:rPr lang="ru-RU" b="1" dirty="0" err="1"/>
              <a:t>Вириваючись</a:t>
            </a:r>
            <a:r>
              <a:rPr lang="ru-RU" b="1" dirty="0"/>
              <a:t> </a:t>
            </a:r>
            <a:r>
              <a:rPr lang="ru-RU" b="1" dirty="0" err="1"/>
              <a:t>зі</a:t>
            </a:r>
            <a:r>
              <a:rPr lang="ru-RU" b="1" dirty="0"/>
              <a:t> </a:t>
            </a:r>
            <a:r>
              <a:rPr lang="ru-RU" b="1" dirty="0" err="1"/>
              <a:t>смертельної</a:t>
            </a:r>
            <a:r>
              <a:rPr lang="ru-RU" b="1" dirty="0"/>
              <a:t> </a:t>
            </a:r>
            <a:r>
              <a:rPr lang="ru-RU" b="1" dirty="0" err="1"/>
              <a:t>пастки</a:t>
            </a:r>
            <a:r>
              <a:rPr lang="ru-RU" b="1" dirty="0"/>
              <a:t> так </a:t>
            </a:r>
            <a:r>
              <a:rPr lang="ru-RU" b="1" dirty="0" err="1"/>
              <a:t>званим</a:t>
            </a:r>
            <a:r>
              <a:rPr lang="ru-RU" b="1" dirty="0"/>
              <a:t> «зеленим коридором», </a:t>
            </a:r>
            <a:r>
              <a:rPr lang="ru-RU" b="1" dirty="0" err="1"/>
              <a:t>наші</a:t>
            </a:r>
            <a:r>
              <a:rPr lang="ru-RU" b="1" dirty="0"/>
              <a:t> </a:t>
            </a:r>
            <a:r>
              <a:rPr lang="ru-RU" b="1" dirty="0" err="1"/>
              <a:t>герої</a:t>
            </a:r>
            <a:r>
              <a:rPr lang="ru-RU" b="1" dirty="0"/>
              <a:t> </a:t>
            </a:r>
            <a:r>
              <a:rPr lang="ru-RU" b="1" dirty="0" err="1"/>
              <a:t>потрапили</a:t>
            </a:r>
            <a:r>
              <a:rPr lang="ru-RU" b="1" dirty="0"/>
              <a:t> у </a:t>
            </a:r>
            <a:r>
              <a:rPr lang="ru-RU" b="1" dirty="0" err="1"/>
              <a:t>справжнє</a:t>
            </a:r>
            <a:r>
              <a:rPr lang="ru-RU" b="1" dirty="0"/>
              <a:t> пекло. </a:t>
            </a:r>
            <a:r>
              <a:rPr lang="ru-RU" b="1" dirty="0" err="1"/>
              <a:t>Тоді</a:t>
            </a:r>
            <a:r>
              <a:rPr lang="ru-RU" b="1" dirty="0"/>
              <a:t> </a:t>
            </a:r>
            <a:r>
              <a:rPr lang="ru-RU" b="1" dirty="0" err="1"/>
              <a:t>загинули</a:t>
            </a:r>
            <a:r>
              <a:rPr lang="ru-RU" b="1" dirty="0"/>
              <a:t> </a:t>
            </a:r>
            <a:r>
              <a:rPr lang="ru-RU" b="1" dirty="0" err="1"/>
              <a:t>сотні</a:t>
            </a:r>
            <a:r>
              <a:rPr lang="ru-RU" b="1" dirty="0"/>
              <a:t> </a:t>
            </a:r>
            <a:r>
              <a:rPr lang="ru-RU" b="1" dirty="0" err="1"/>
              <a:t>воїнів</a:t>
            </a:r>
            <a:r>
              <a:rPr lang="ru-RU" b="1" dirty="0"/>
              <a:t> </a:t>
            </a:r>
            <a:r>
              <a:rPr lang="ru-RU" b="1" dirty="0" err="1"/>
              <a:t>України</a:t>
            </a:r>
            <a:r>
              <a:rPr lang="ru-RU" b="1" dirty="0"/>
              <a:t>, </a:t>
            </a:r>
            <a:r>
              <a:rPr lang="ru-RU" b="1" dirty="0" err="1"/>
              <a:t>справжніх</a:t>
            </a:r>
            <a:r>
              <a:rPr lang="ru-RU" b="1" dirty="0"/>
              <a:t> </a:t>
            </a:r>
            <a:r>
              <a:rPr lang="ru-RU" b="1" dirty="0" err="1"/>
              <a:t>синів</a:t>
            </a:r>
            <a:r>
              <a:rPr lang="ru-RU" b="1" dirty="0"/>
              <a:t> </a:t>
            </a:r>
            <a:r>
              <a:rPr lang="ru-RU" b="1" dirty="0" err="1"/>
              <a:t>своєї</a:t>
            </a:r>
            <a:r>
              <a:rPr lang="ru-RU" b="1" dirty="0"/>
              <a:t> </a:t>
            </a:r>
            <a:r>
              <a:rPr lang="ru-RU" b="1" dirty="0" err="1"/>
              <a:t>нації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3530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358031E-3634-4851-B246-1FB226407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81000"/>
            <a:ext cx="5657850" cy="282892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0A81BE-0BC1-4ABA-876D-B7780E5307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16" b="5000"/>
          <a:stretch/>
        </p:blipFill>
        <p:spPr>
          <a:xfrm>
            <a:off x="6095999" y="3262313"/>
            <a:ext cx="4246577" cy="255746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0C2BFD-0E27-4B25-96B7-0A933CFD2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4475" y="5073848"/>
            <a:ext cx="2838450" cy="15966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5FA253-C897-4819-99D9-C8CA7253C024}"/>
              </a:ext>
            </a:extLst>
          </p:cNvPr>
          <p:cNvSpPr txBox="1"/>
          <p:nvPr/>
        </p:nvSpPr>
        <p:spPr>
          <a:xfrm>
            <a:off x="438150" y="381000"/>
            <a:ext cx="4246577" cy="36933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/>
              <a:t>29 </a:t>
            </a:r>
            <a:r>
              <a:rPr lang="ru-RU" b="1" dirty="0" err="1"/>
              <a:t>серпня</a:t>
            </a:r>
            <a:r>
              <a:rPr lang="ru-RU" b="1" dirty="0"/>
              <a:t> 2014 року </a:t>
            </a:r>
            <a:r>
              <a:rPr lang="ru-RU" b="1" dirty="0" err="1"/>
              <a:t>під</a:t>
            </a:r>
            <a:r>
              <a:rPr lang="ru-RU" b="1" dirty="0"/>
              <a:t> час </a:t>
            </a:r>
            <a:r>
              <a:rPr lang="ru-RU" b="1" dirty="0" err="1"/>
              <a:t>виходу</a:t>
            </a:r>
            <a:r>
              <a:rPr lang="ru-RU" b="1" dirty="0"/>
              <a:t> сил АТО з </a:t>
            </a:r>
            <a:r>
              <a:rPr lang="ru-RU" b="1" dirty="0" err="1"/>
              <a:t>оточення</a:t>
            </a:r>
            <a:r>
              <a:rPr lang="ru-RU" b="1" dirty="0"/>
              <a:t> </a:t>
            </a:r>
            <a:r>
              <a:rPr lang="ru-RU" b="1" dirty="0" err="1"/>
              <a:t>під</a:t>
            </a:r>
            <a:r>
              <a:rPr lang="ru-RU" b="1" dirty="0"/>
              <a:t> </a:t>
            </a:r>
            <a:r>
              <a:rPr lang="ru-RU" b="1" dirty="0" err="1"/>
              <a:t>Іловайськом</a:t>
            </a:r>
            <a:r>
              <a:rPr lang="ru-RU" b="1" dirty="0"/>
              <a:t> </a:t>
            </a:r>
            <a:r>
              <a:rPr lang="ru-RU" b="1" dirty="0" err="1"/>
              <a:t>російське</a:t>
            </a:r>
            <a:r>
              <a:rPr lang="ru-RU" b="1" dirty="0"/>
              <a:t> </a:t>
            </a:r>
            <a:r>
              <a:rPr lang="ru-RU" b="1" dirty="0" err="1"/>
              <a:t>керівництво</a:t>
            </a:r>
            <a:r>
              <a:rPr lang="ru-RU" b="1" dirty="0"/>
              <a:t> порушило </a:t>
            </a:r>
            <a:r>
              <a:rPr lang="ru-RU" b="1" dirty="0" err="1"/>
              <a:t>домовленості</a:t>
            </a:r>
            <a:r>
              <a:rPr lang="ru-RU" b="1" dirty="0"/>
              <a:t> і </a:t>
            </a:r>
            <a:r>
              <a:rPr lang="ru-RU" b="1" dirty="0" err="1"/>
              <a:t>ворожі</a:t>
            </a:r>
            <a:r>
              <a:rPr lang="ru-RU" b="1" dirty="0"/>
              <a:t> </a:t>
            </a:r>
            <a:r>
              <a:rPr lang="ru-RU" b="1" dirty="0" err="1"/>
              <a:t>збройні</a:t>
            </a:r>
            <a:r>
              <a:rPr lang="ru-RU" b="1" dirty="0"/>
              <a:t> </a:t>
            </a:r>
            <a:r>
              <a:rPr lang="ru-RU" b="1" dirty="0" err="1"/>
              <a:t>сили</a:t>
            </a:r>
            <a:r>
              <a:rPr lang="ru-RU" b="1" dirty="0"/>
              <a:t> </a:t>
            </a:r>
            <a:r>
              <a:rPr lang="ru-RU" b="1" dirty="0" err="1"/>
              <a:t>впритул</a:t>
            </a:r>
            <a:r>
              <a:rPr lang="ru-RU" b="1" dirty="0"/>
              <a:t> </a:t>
            </a:r>
            <a:r>
              <a:rPr lang="ru-RU" b="1" dirty="0" err="1"/>
              <a:t>розстріляли</a:t>
            </a:r>
            <a:r>
              <a:rPr lang="ru-RU" b="1" dirty="0"/>
              <a:t> з </a:t>
            </a:r>
            <a:r>
              <a:rPr lang="ru-RU" b="1" dirty="0" err="1"/>
              <a:t>важкого</a:t>
            </a:r>
            <a:r>
              <a:rPr lang="ru-RU" b="1" dirty="0"/>
              <a:t> </a:t>
            </a:r>
            <a:r>
              <a:rPr lang="ru-RU" b="1" dirty="0" err="1"/>
              <a:t>озброєння</a:t>
            </a:r>
            <a:r>
              <a:rPr lang="ru-RU" b="1" dirty="0"/>
              <a:t> колони </a:t>
            </a:r>
            <a:r>
              <a:rPr lang="ru-RU" b="1" dirty="0" err="1"/>
              <a:t>українських</a:t>
            </a:r>
            <a:r>
              <a:rPr lang="ru-RU" b="1" dirty="0"/>
              <a:t> </a:t>
            </a:r>
            <a:r>
              <a:rPr lang="ru-RU" b="1" dirty="0" err="1"/>
              <a:t>військових</a:t>
            </a:r>
            <a:r>
              <a:rPr lang="ru-RU" b="1" dirty="0"/>
              <a:t>. </a:t>
            </a:r>
            <a:r>
              <a:rPr lang="ru-RU" b="1" dirty="0" err="1"/>
              <a:t>Таке</a:t>
            </a:r>
            <a:r>
              <a:rPr lang="ru-RU" b="1" dirty="0"/>
              <a:t> </a:t>
            </a:r>
            <a:r>
              <a:rPr lang="ru-RU" b="1" dirty="0" err="1"/>
              <a:t>віроломне</a:t>
            </a:r>
            <a:r>
              <a:rPr lang="ru-RU" b="1" dirty="0"/>
              <a:t> </a:t>
            </a:r>
            <a:r>
              <a:rPr lang="ru-RU" b="1" dirty="0" err="1"/>
              <a:t>вбивство</a:t>
            </a:r>
            <a:r>
              <a:rPr lang="ru-RU" b="1" dirty="0"/>
              <a:t> </a:t>
            </a:r>
            <a:r>
              <a:rPr lang="ru-RU" b="1" dirty="0" err="1"/>
              <a:t>кваліфікується</a:t>
            </a:r>
            <a:r>
              <a:rPr lang="ru-RU" b="1" dirty="0"/>
              <a:t> </a:t>
            </a:r>
            <a:r>
              <a:rPr lang="ru-RU" b="1" dirty="0" err="1"/>
              <a:t>міжнародним</a:t>
            </a:r>
            <a:r>
              <a:rPr lang="ru-RU" b="1" dirty="0"/>
              <a:t> </a:t>
            </a:r>
            <a:r>
              <a:rPr lang="ru-RU" b="1" dirty="0" err="1"/>
              <a:t>гуманітарним</a:t>
            </a:r>
            <a:r>
              <a:rPr lang="ru-RU" b="1" dirty="0"/>
              <a:t> правом як </a:t>
            </a:r>
            <a:r>
              <a:rPr lang="ru-RU" b="1" dirty="0" err="1"/>
              <a:t>воєнний</a:t>
            </a:r>
            <a:r>
              <a:rPr lang="ru-RU" b="1" dirty="0"/>
              <a:t> </a:t>
            </a:r>
            <a:r>
              <a:rPr lang="ru-RU" b="1" dirty="0" err="1"/>
              <a:t>злочин</a:t>
            </a:r>
            <a:r>
              <a:rPr lang="ru-RU" b="1" dirty="0"/>
              <a:t>. </a:t>
            </a:r>
            <a:r>
              <a:rPr lang="ru-RU" b="1" dirty="0" err="1"/>
              <a:t>Тоді</a:t>
            </a:r>
            <a:r>
              <a:rPr lang="ru-RU" b="1" dirty="0"/>
              <a:t> </a:t>
            </a:r>
            <a:r>
              <a:rPr lang="ru-RU" b="1" dirty="0" err="1"/>
              <a:t>полягло</a:t>
            </a:r>
            <a:r>
              <a:rPr lang="ru-RU" b="1" dirty="0"/>
              <a:t> 366 </a:t>
            </a:r>
            <a:r>
              <a:rPr lang="ru-RU" b="1" dirty="0" err="1"/>
              <a:t>українських</a:t>
            </a:r>
            <a:r>
              <a:rPr lang="ru-RU" b="1" dirty="0"/>
              <a:t> </a:t>
            </a:r>
            <a:r>
              <a:rPr lang="ru-RU" b="1" dirty="0" err="1"/>
              <a:t>воїнів</a:t>
            </a:r>
            <a:r>
              <a:rPr lang="ru-RU" b="1" dirty="0"/>
              <a:t>, 429 </a:t>
            </a:r>
            <a:r>
              <a:rPr lang="ru-RU" b="1" dirty="0" err="1"/>
              <a:t>зазнали</a:t>
            </a:r>
            <a:r>
              <a:rPr lang="ru-RU" b="1" dirty="0"/>
              <a:t> </a:t>
            </a:r>
            <a:r>
              <a:rPr lang="ru-RU" b="1" dirty="0" err="1"/>
              <a:t>поранень</a:t>
            </a:r>
            <a:r>
              <a:rPr lang="ru-RU" b="1" dirty="0"/>
              <a:t>, 158 </a:t>
            </a:r>
            <a:r>
              <a:rPr lang="ru-RU" b="1" dirty="0" err="1"/>
              <a:t>зникли</a:t>
            </a:r>
            <a:r>
              <a:rPr lang="ru-RU" b="1" dirty="0"/>
              <a:t> </a:t>
            </a:r>
            <a:r>
              <a:rPr lang="ru-RU" b="1" dirty="0" err="1"/>
              <a:t>безвісти</a:t>
            </a:r>
            <a:r>
              <a:rPr lang="ru-RU" b="1" dirty="0"/>
              <a:t>, 300 </a:t>
            </a:r>
            <a:r>
              <a:rPr lang="ru-RU" b="1" dirty="0" err="1"/>
              <a:t>опинилися</a:t>
            </a:r>
            <a:r>
              <a:rPr lang="ru-RU" b="1" dirty="0"/>
              <a:t> в </a:t>
            </a:r>
            <a:r>
              <a:rPr lang="ru-RU" b="1" dirty="0" err="1"/>
              <a:t>полоні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3124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E1DD6B6-73C8-47E8-A9C6-24040FBAB6E2}"/>
              </a:ext>
            </a:extLst>
          </p:cNvPr>
          <p:cNvSpPr txBox="1"/>
          <p:nvPr/>
        </p:nvSpPr>
        <p:spPr>
          <a:xfrm>
            <a:off x="333375" y="489288"/>
            <a:ext cx="3257550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 err="1"/>
              <a:t>Смертельний</a:t>
            </a:r>
            <a:r>
              <a:rPr lang="ru-RU" b="1" dirty="0"/>
              <a:t> для наших </a:t>
            </a:r>
            <a:r>
              <a:rPr lang="ru-RU" b="1" dirty="0" err="1"/>
              <a:t>захисників</a:t>
            </a:r>
            <a:r>
              <a:rPr lang="ru-RU" b="1" dirty="0"/>
              <a:t> “</a:t>
            </a:r>
            <a:r>
              <a:rPr lang="ru-RU" b="1" dirty="0" err="1"/>
              <a:t>зелений</a:t>
            </a:r>
            <a:r>
              <a:rPr lang="ru-RU" b="1" dirty="0"/>
              <a:t> коридор” </a:t>
            </a:r>
            <a:r>
              <a:rPr lang="ru-RU" b="1" dirty="0" err="1"/>
              <a:t>пролягав</a:t>
            </a:r>
            <a:r>
              <a:rPr lang="ru-RU" b="1" dirty="0"/>
              <a:t> через поля </a:t>
            </a:r>
            <a:r>
              <a:rPr lang="ru-RU" b="1" dirty="0" err="1"/>
              <a:t>із</a:t>
            </a:r>
            <a:r>
              <a:rPr lang="ru-RU" b="1" dirty="0"/>
              <a:t> </a:t>
            </a:r>
            <a:r>
              <a:rPr lang="ru-RU" b="1" dirty="0" err="1"/>
              <a:t>соняшниками</a:t>
            </a:r>
            <a:r>
              <a:rPr lang="ru-RU" b="1" dirty="0"/>
              <a:t>. </a:t>
            </a:r>
            <a:r>
              <a:rPr lang="ru-RU" b="1" dirty="0" err="1"/>
              <a:t>Саме</a:t>
            </a:r>
            <a:r>
              <a:rPr lang="ru-RU" b="1" dirty="0"/>
              <a:t> </a:t>
            </a:r>
            <a:r>
              <a:rPr lang="ru-RU" b="1" dirty="0" err="1"/>
              <a:t>під</a:t>
            </a:r>
            <a:r>
              <a:rPr lang="ru-RU" b="1" dirty="0"/>
              <a:t> ними </a:t>
            </a:r>
            <a:r>
              <a:rPr lang="ru-RU" b="1" dirty="0" err="1"/>
              <a:t>сотні</a:t>
            </a:r>
            <a:r>
              <a:rPr lang="ru-RU" b="1" dirty="0"/>
              <a:t> </a:t>
            </a:r>
            <a:r>
              <a:rPr lang="ru-RU" b="1" dirty="0" err="1"/>
              <a:t>українців</a:t>
            </a:r>
            <a:r>
              <a:rPr lang="ru-RU" b="1" dirty="0"/>
              <a:t> </a:t>
            </a:r>
            <a:r>
              <a:rPr lang="ru-RU" b="1" dirty="0" err="1"/>
              <a:t>поклали</a:t>
            </a:r>
            <a:r>
              <a:rPr lang="ru-RU" b="1" dirty="0"/>
              <a:t> в </a:t>
            </a:r>
            <a:r>
              <a:rPr lang="ru-RU" b="1" dirty="0" err="1"/>
              <a:t>боротьбі</a:t>
            </a:r>
            <a:r>
              <a:rPr lang="ru-RU" b="1" dirty="0"/>
              <a:t> з ворогом </a:t>
            </a:r>
            <a:r>
              <a:rPr lang="ru-RU" b="1" dirty="0" err="1"/>
              <a:t>свої</a:t>
            </a:r>
            <a:r>
              <a:rPr lang="ru-RU" b="1" dirty="0"/>
              <a:t> </a:t>
            </a:r>
            <a:r>
              <a:rPr lang="ru-RU" b="1" dirty="0" err="1"/>
              <a:t>життя</a:t>
            </a:r>
            <a:r>
              <a:rPr lang="ru-RU" b="1" dirty="0"/>
              <a:t> на </a:t>
            </a:r>
            <a:r>
              <a:rPr lang="ru-RU" b="1" dirty="0" err="1"/>
              <a:t>вівтар</a:t>
            </a:r>
            <a:r>
              <a:rPr lang="ru-RU" b="1" dirty="0"/>
              <a:t> </a:t>
            </a:r>
            <a:r>
              <a:rPr lang="ru-RU" b="1" dirty="0" err="1"/>
              <a:t>свободи</a:t>
            </a:r>
            <a:r>
              <a:rPr lang="ru-RU" b="1" dirty="0"/>
              <a:t>, гинули в </a:t>
            </a:r>
            <a:r>
              <a:rPr lang="ru-RU" b="1" dirty="0" err="1"/>
              <a:t>боротьбі</a:t>
            </a:r>
            <a:r>
              <a:rPr lang="ru-RU" b="1" dirty="0"/>
              <a:t> за </a:t>
            </a:r>
            <a:r>
              <a:rPr lang="ru-RU" b="1" dirty="0" err="1"/>
              <a:t>незалежність</a:t>
            </a:r>
            <a:r>
              <a:rPr lang="ru-RU" b="1" dirty="0"/>
              <a:t>, </a:t>
            </a:r>
            <a:r>
              <a:rPr lang="ru-RU" b="1" dirty="0" err="1"/>
              <a:t>суверенітет</a:t>
            </a:r>
            <a:r>
              <a:rPr lang="ru-RU" b="1" dirty="0"/>
              <a:t> і </a:t>
            </a:r>
            <a:r>
              <a:rPr lang="ru-RU" b="1" dirty="0" err="1"/>
              <a:t>територіальну</a:t>
            </a:r>
            <a:r>
              <a:rPr lang="ru-RU" b="1" dirty="0"/>
              <a:t> </a:t>
            </a:r>
            <a:r>
              <a:rPr lang="ru-RU" b="1" dirty="0" err="1"/>
              <a:t>цілісність</a:t>
            </a:r>
            <a:r>
              <a:rPr lang="ru-RU" b="1" dirty="0"/>
              <a:t> </a:t>
            </a:r>
            <a:r>
              <a:rPr lang="ru-RU" b="1" dirty="0" err="1"/>
              <a:t>України</a:t>
            </a:r>
            <a:r>
              <a:rPr lang="ru-RU" b="1" dirty="0"/>
              <a:t>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7BA883-64E8-44F1-A8AA-A3BB7E24C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675" y="130523"/>
            <a:ext cx="6200775" cy="41338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058530-420E-44B9-8E14-3DD1C66DC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359" y="3505200"/>
            <a:ext cx="5728491" cy="322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785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0CBA5E-0DC7-445D-AD70-1A0A355630C7}"/>
              </a:ext>
            </a:extLst>
          </p:cNvPr>
          <p:cNvSpPr txBox="1"/>
          <p:nvPr/>
        </p:nvSpPr>
        <p:spPr>
          <a:xfrm>
            <a:off x="704849" y="741223"/>
            <a:ext cx="2219325" cy="2585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/>
              <a:t>Тож </a:t>
            </a:r>
            <a:r>
              <a:rPr lang="ru-RU" b="1" dirty="0" err="1"/>
              <a:t>квітка</a:t>
            </a:r>
            <a:r>
              <a:rPr lang="ru-RU" b="1" dirty="0"/>
              <a:t> </a:t>
            </a:r>
            <a:r>
              <a:rPr lang="ru-RU" b="1" dirty="0" err="1"/>
              <a:t>соняха</a:t>
            </a:r>
            <a:r>
              <a:rPr lang="ru-RU" b="1" dirty="0"/>
              <a:t> стала символом Дня </a:t>
            </a:r>
            <a:r>
              <a:rPr lang="ru-RU" b="1" dirty="0" err="1"/>
              <a:t>пам’яті</a:t>
            </a:r>
            <a:r>
              <a:rPr lang="ru-RU" b="1" dirty="0"/>
              <a:t> </a:t>
            </a:r>
            <a:r>
              <a:rPr lang="ru-RU" b="1" dirty="0" err="1"/>
              <a:t>захисників</a:t>
            </a:r>
            <a:r>
              <a:rPr lang="ru-RU" b="1" dirty="0"/>
              <a:t> </a:t>
            </a:r>
            <a:r>
              <a:rPr lang="ru-RU" b="1" dirty="0" err="1"/>
              <a:t>України</a:t>
            </a:r>
            <a:r>
              <a:rPr lang="ru-RU" b="1" dirty="0"/>
              <a:t>, символом </a:t>
            </a:r>
            <a:r>
              <a:rPr lang="ru-RU" b="1" dirty="0" err="1"/>
              <a:t>скорботи</a:t>
            </a:r>
            <a:r>
              <a:rPr lang="ru-RU" b="1" dirty="0"/>
              <a:t> за </a:t>
            </a:r>
            <a:r>
              <a:rPr lang="ru-RU" b="1" dirty="0" err="1"/>
              <a:t>загиблими</a:t>
            </a:r>
            <a:r>
              <a:rPr lang="ru-RU" b="1" dirty="0"/>
              <a:t> на </a:t>
            </a:r>
            <a:r>
              <a:rPr lang="ru-RU" b="1" dirty="0" err="1"/>
              <a:t>Донбасі</a:t>
            </a:r>
            <a:r>
              <a:rPr lang="ru-RU" b="1" dirty="0"/>
              <a:t> </a:t>
            </a:r>
            <a:r>
              <a:rPr lang="ru-RU" b="1" dirty="0" err="1"/>
              <a:t>українськими</a:t>
            </a:r>
            <a:r>
              <a:rPr lang="ru-RU" b="1" dirty="0"/>
              <a:t> </a:t>
            </a:r>
            <a:r>
              <a:rPr lang="ru-RU" b="1" dirty="0" err="1"/>
              <a:t>воїнами</a:t>
            </a:r>
            <a:r>
              <a:rPr lang="ru-RU" b="1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73C3A6-14CD-45F8-B64A-08D1F4530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7733" y="452437"/>
            <a:ext cx="8156117" cy="54340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84D06D-3F8A-4429-9BFF-64499D203860}"/>
              </a:ext>
            </a:extLst>
          </p:cNvPr>
          <p:cNvSpPr txBox="1"/>
          <p:nvPr/>
        </p:nvSpPr>
        <p:spPr>
          <a:xfrm>
            <a:off x="627290" y="3834110"/>
            <a:ext cx="2374441" cy="2585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/>
              <a:t>Тому ми </a:t>
            </a:r>
            <a:r>
              <a:rPr lang="ru-RU" b="1" dirty="0" err="1"/>
              <a:t>вшновуємо</a:t>
            </a:r>
            <a:r>
              <a:rPr lang="ru-RU" b="1" dirty="0"/>
              <a:t>  </a:t>
            </a:r>
            <a:r>
              <a:rPr lang="ru-RU" b="1" dirty="0" err="1"/>
              <a:t>пам’ять</a:t>
            </a:r>
            <a:r>
              <a:rPr lang="ru-RU" b="1" dirty="0"/>
              <a:t> </a:t>
            </a:r>
            <a:r>
              <a:rPr lang="ru-RU" b="1" dirty="0" err="1"/>
              <a:t>захисників</a:t>
            </a:r>
            <a:r>
              <a:rPr lang="ru-RU" b="1" dirty="0"/>
              <a:t> </a:t>
            </a:r>
            <a:r>
              <a:rPr lang="ru-RU" b="1" dirty="0" err="1"/>
              <a:t>України</a:t>
            </a:r>
            <a:r>
              <a:rPr lang="ru-RU" b="1" dirty="0"/>
              <a:t> – і </a:t>
            </a:r>
            <a:r>
              <a:rPr lang="ru-RU" b="1" dirty="0" err="1"/>
              <a:t>доповнюємо</a:t>
            </a:r>
            <a:r>
              <a:rPr lang="ru-RU" b="1" dirty="0"/>
              <a:t>  </a:t>
            </a:r>
            <a:r>
              <a:rPr lang="ru-RU" b="1" dirty="0" err="1"/>
              <a:t>свій</a:t>
            </a:r>
            <a:r>
              <a:rPr lang="ru-RU" b="1" dirty="0"/>
              <a:t> </a:t>
            </a:r>
            <a:r>
              <a:rPr lang="ru-RU" b="1" dirty="0" err="1"/>
              <a:t>одяг</a:t>
            </a:r>
            <a:r>
              <a:rPr lang="ru-RU" b="1" dirty="0"/>
              <a:t> </a:t>
            </a:r>
            <a:r>
              <a:rPr lang="ru-RU" b="1" dirty="0" err="1"/>
              <a:t>соняхом</a:t>
            </a:r>
            <a:r>
              <a:rPr lang="ru-RU" b="1" dirty="0"/>
              <a:t> і </a:t>
            </a:r>
            <a:r>
              <a:rPr lang="ru-RU" b="1" dirty="0" err="1"/>
              <a:t>тим</a:t>
            </a:r>
            <a:r>
              <a:rPr lang="ru-RU" b="1" dirty="0"/>
              <a:t> самим </a:t>
            </a:r>
            <a:r>
              <a:rPr lang="ru-RU" b="1" dirty="0" err="1"/>
              <a:t>хочемо</a:t>
            </a:r>
            <a:r>
              <a:rPr lang="ru-RU" b="1" dirty="0"/>
              <a:t> </a:t>
            </a:r>
            <a:r>
              <a:rPr lang="ru-RU" b="1" dirty="0" err="1"/>
              <a:t>продемонструвати</a:t>
            </a:r>
            <a:r>
              <a:rPr lang="ru-RU" b="1" dirty="0"/>
              <a:t> свою </a:t>
            </a:r>
            <a:r>
              <a:rPr lang="ru-RU" b="1" dirty="0" err="1"/>
              <a:t>шану</a:t>
            </a:r>
            <a:r>
              <a:rPr lang="ru-RU" b="1" dirty="0"/>
              <a:t> та </a:t>
            </a:r>
            <a:r>
              <a:rPr lang="ru-RU" b="1" dirty="0" err="1"/>
              <a:t>повагу</a:t>
            </a:r>
            <a:r>
              <a:rPr lang="ru-RU" b="1" dirty="0"/>
              <a:t> </a:t>
            </a:r>
            <a:r>
              <a:rPr lang="ru-RU" b="1" dirty="0" err="1"/>
              <a:t>полеглим</a:t>
            </a:r>
            <a:r>
              <a:rPr lang="ru-RU" b="1" dirty="0"/>
              <a:t> </a:t>
            </a:r>
            <a:r>
              <a:rPr lang="ru-RU" b="1" dirty="0" err="1"/>
              <a:t>воїнам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9492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6142B25-ED22-40E2-92F0-C80F6AF0F9C3}"/>
              </a:ext>
            </a:extLst>
          </p:cNvPr>
          <p:cNvSpPr txBox="1"/>
          <p:nvPr/>
        </p:nvSpPr>
        <p:spPr>
          <a:xfrm>
            <a:off x="476250" y="361950"/>
            <a:ext cx="2819400" cy="42473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 err="1"/>
              <a:t>Сьогодні</a:t>
            </a:r>
            <a:r>
              <a:rPr lang="ru-RU" b="1" dirty="0"/>
              <a:t> </a:t>
            </a:r>
            <a:r>
              <a:rPr lang="ru-RU" b="1" dirty="0" err="1"/>
              <a:t>Україна</a:t>
            </a:r>
            <a:r>
              <a:rPr lang="ru-RU" b="1" dirty="0"/>
              <a:t> </a:t>
            </a:r>
            <a:r>
              <a:rPr lang="ru-RU" b="1" dirty="0" err="1"/>
              <a:t>переживає</a:t>
            </a:r>
            <a:r>
              <a:rPr lang="ru-RU" b="1" dirty="0"/>
              <a:t> </a:t>
            </a:r>
            <a:r>
              <a:rPr lang="ru-RU" b="1" dirty="0" err="1"/>
              <a:t>найбільше</a:t>
            </a:r>
            <a:r>
              <a:rPr lang="ru-RU" b="1" dirty="0"/>
              <a:t> </a:t>
            </a:r>
            <a:r>
              <a:rPr lang="ru-RU" b="1" dirty="0" err="1"/>
              <a:t>випробування</a:t>
            </a:r>
            <a:r>
              <a:rPr lang="ru-RU" b="1" dirty="0"/>
              <a:t> в </a:t>
            </a:r>
            <a:r>
              <a:rPr lang="ru-RU" b="1" dirty="0" err="1"/>
              <a:t>своїй</a:t>
            </a:r>
            <a:r>
              <a:rPr lang="ru-RU" b="1" dirty="0"/>
              <a:t> </a:t>
            </a:r>
            <a:r>
              <a:rPr lang="ru-RU" b="1" dirty="0" err="1"/>
              <a:t>новітній</a:t>
            </a:r>
            <a:r>
              <a:rPr lang="ru-RU" b="1" dirty="0"/>
              <a:t> </a:t>
            </a:r>
            <a:r>
              <a:rPr lang="ru-RU" b="1" dirty="0" err="1"/>
              <a:t>історії</a:t>
            </a:r>
            <a:r>
              <a:rPr lang="ru-RU" b="1" dirty="0"/>
              <a:t> – </a:t>
            </a:r>
            <a:r>
              <a:rPr lang="ru-RU" b="1" dirty="0" err="1"/>
              <a:t>збройну</a:t>
            </a:r>
            <a:r>
              <a:rPr lang="ru-RU" b="1" dirty="0"/>
              <a:t> </a:t>
            </a:r>
            <a:r>
              <a:rPr lang="ru-RU" b="1" dirty="0" err="1"/>
              <a:t>боротьбу</a:t>
            </a:r>
            <a:r>
              <a:rPr lang="ru-RU" b="1" dirty="0"/>
              <a:t> за </a:t>
            </a:r>
            <a:r>
              <a:rPr lang="ru-RU" b="1" dirty="0" err="1"/>
              <a:t>незалежність</a:t>
            </a:r>
            <a:r>
              <a:rPr lang="ru-RU" b="1" dirty="0"/>
              <a:t> і </a:t>
            </a:r>
            <a:r>
              <a:rPr lang="ru-RU" b="1" dirty="0" err="1"/>
              <a:t>територіальну</a:t>
            </a:r>
            <a:r>
              <a:rPr lang="ru-RU" b="1" dirty="0"/>
              <a:t> </a:t>
            </a:r>
            <a:r>
              <a:rPr lang="ru-RU" b="1" dirty="0" err="1"/>
              <a:t>цілісність</a:t>
            </a:r>
            <a:r>
              <a:rPr lang="ru-RU" b="1" dirty="0"/>
              <a:t> </a:t>
            </a:r>
            <a:r>
              <a:rPr lang="ru-RU" b="1" dirty="0" err="1"/>
              <a:t>проти</a:t>
            </a:r>
            <a:r>
              <a:rPr lang="ru-RU" b="1" dirty="0"/>
              <a:t> </a:t>
            </a:r>
            <a:r>
              <a:rPr lang="ru-RU" b="1" dirty="0" err="1"/>
              <a:t>російського</a:t>
            </a:r>
            <a:r>
              <a:rPr lang="ru-RU" b="1" dirty="0"/>
              <a:t> </a:t>
            </a:r>
            <a:r>
              <a:rPr lang="ru-RU" b="1" dirty="0" err="1"/>
              <a:t>агресора</a:t>
            </a:r>
            <a:r>
              <a:rPr lang="ru-RU" b="1" dirty="0"/>
              <a:t>. У </a:t>
            </a:r>
            <a:r>
              <a:rPr lang="ru-RU" b="1" dirty="0" err="1"/>
              <a:t>цій</a:t>
            </a:r>
            <a:r>
              <a:rPr lang="ru-RU" b="1" dirty="0"/>
              <a:t> </a:t>
            </a:r>
            <a:r>
              <a:rPr lang="ru-RU" b="1" dirty="0" err="1"/>
              <a:t>війні</a:t>
            </a:r>
            <a:r>
              <a:rPr lang="ru-RU" b="1" dirty="0"/>
              <a:t> ми </a:t>
            </a:r>
            <a:r>
              <a:rPr lang="ru-RU" b="1" dirty="0" err="1"/>
              <a:t>вже</a:t>
            </a:r>
            <a:r>
              <a:rPr lang="ru-RU" b="1" dirty="0"/>
              <a:t> </a:t>
            </a:r>
            <a:r>
              <a:rPr lang="ru-RU" b="1" dirty="0" err="1"/>
              <a:t>маємо</a:t>
            </a:r>
            <a:r>
              <a:rPr lang="ru-RU" b="1" dirty="0"/>
              <a:t> </a:t>
            </a:r>
            <a:r>
              <a:rPr lang="ru-RU" b="1" dirty="0" err="1"/>
              <a:t>тисячі</a:t>
            </a:r>
            <a:r>
              <a:rPr lang="ru-RU" b="1" dirty="0"/>
              <a:t> </a:t>
            </a:r>
            <a:r>
              <a:rPr lang="ru-RU" b="1" dirty="0" err="1"/>
              <a:t>поранених</a:t>
            </a:r>
            <a:r>
              <a:rPr lang="ru-RU" b="1" dirty="0"/>
              <a:t> і </a:t>
            </a:r>
            <a:r>
              <a:rPr lang="ru-RU" b="1" dirty="0" err="1"/>
              <a:t>загиблих</a:t>
            </a:r>
            <a:r>
              <a:rPr lang="ru-RU" b="1" dirty="0"/>
              <a:t> </a:t>
            </a:r>
            <a:r>
              <a:rPr lang="ru-RU" b="1" dirty="0" err="1"/>
              <a:t>мужніх</a:t>
            </a:r>
            <a:r>
              <a:rPr lang="ru-RU" b="1" dirty="0"/>
              <a:t> </a:t>
            </a:r>
            <a:r>
              <a:rPr lang="ru-RU" b="1" dirty="0" err="1"/>
              <a:t>оборонців</a:t>
            </a:r>
            <a:r>
              <a:rPr lang="ru-RU" b="1" dirty="0"/>
              <a:t>. Вони стоять в одному ряду з </a:t>
            </a:r>
            <a:r>
              <a:rPr lang="ru-RU" b="1" dirty="0" err="1"/>
              <a:t>поколіннями</a:t>
            </a:r>
            <a:r>
              <a:rPr lang="ru-RU" b="1" dirty="0"/>
              <a:t> </a:t>
            </a:r>
            <a:r>
              <a:rPr lang="ru-RU" b="1" dirty="0" err="1"/>
              <a:t>борців</a:t>
            </a:r>
            <a:r>
              <a:rPr lang="ru-RU" b="1" dirty="0"/>
              <a:t> за волю і </a:t>
            </a:r>
            <a:r>
              <a:rPr lang="ru-RU" b="1" dirty="0" err="1"/>
              <a:t>державну</a:t>
            </a:r>
            <a:r>
              <a:rPr lang="ru-RU" b="1" dirty="0"/>
              <a:t> </a:t>
            </a:r>
            <a:r>
              <a:rPr lang="ru-RU" b="1" dirty="0" err="1"/>
              <a:t>самостійність</a:t>
            </a:r>
            <a:r>
              <a:rPr lang="ru-RU" b="1" dirty="0"/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0E05B1-BA7E-4D0A-B7D1-73A221B79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4844" y="361950"/>
            <a:ext cx="6969718" cy="586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02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E62FF6-8986-462C-B0DB-6D78585BB117}"/>
              </a:ext>
            </a:extLst>
          </p:cNvPr>
          <p:cNvSpPr txBox="1"/>
          <p:nvPr/>
        </p:nvSpPr>
        <p:spPr>
          <a:xfrm>
            <a:off x="455489" y="575517"/>
            <a:ext cx="4000500" cy="50783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 err="1"/>
              <a:t>Згадуючи</a:t>
            </a:r>
            <a:r>
              <a:rPr lang="ru-RU" b="1" dirty="0"/>
              <a:t> </a:t>
            </a:r>
            <a:r>
              <a:rPr lang="ru-RU" b="1" dirty="0" err="1"/>
              <a:t>героїчний</a:t>
            </a:r>
            <a:r>
              <a:rPr lang="ru-RU" b="1" dirty="0"/>
              <a:t> супротив </a:t>
            </a:r>
            <a:r>
              <a:rPr lang="ru-RU" b="1" dirty="0" err="1"/>
              <a:t>полеглих</a:t>
            </a:r>
            <a:r>
              <a:rPr lang="ru-RU" b="1" dirty="0"/>
              <a:t> </a:t>
            </a:r>
            <a:r>
              <a:rPr lang="ru-RU" b="1" dirty="0" err="1"/>
              <a:t>бійців</a:t>
            </a:r>
            <a:r>
              <a:rPr lang="ru-RU" b="1" dirty="0"/>
              <a:t>, </a:t>
            </a:r>
            <a:r>
              <a:rPr lang="ru-RU" b="1" dirty="0" err="1"/>
              <a:t>їхню</a:t>
            </a:r>
            <a:r>
              <a:rPr lang="ru-RU" b="1" dirty="0"/>
              <a:t> </a:t>
            </a:r>
            <a:r>
              <a:rPr lang="ru-RU" b="1" dirty="0" err="1"/>
              <a:t>жертовність</a:t>
            </a:r>
            <a:r>
              <a:rPr lang="ru-RU" b="1" dirty="0"/>
              <a:t> в </a:t>
            </a:r>
            <a:r>
              <a:rPr lang="ru-RU" b="1" dirty="0" err="1"/>
              <a:t>ім’я</a:t>
            </a:r>
            <a:r>
              <a:rPr lang="ru-RU" b="1" dirty="0"/>
              <a:t> </a:t>
            </a:r>
            <a:r>
              <a:rPr lang="ru-RU" b="1" dirty="0" err="1"/>
              <a:t>майбутнього</a:t>
            </a:r>
            <a:r>
              <a:rPr lang="ru-RU" b="1" dirty="0"/>
              <a:t> </a:t>
            </a:r>
            <a:r>
              <a:rPr lang="ru-RU" b="1" dirty="0" err="1"/>
              <a:t>вільної</a:t>
            </a:r>
            <a:r>
              <a:rPr lang="ru-RU" b="1" dirty="0"/>
              <a:t> </a:t>
            </a:r>
            <a:r>
              <a:rPr lang="ru-RU" b="1" dirty="0" err="1"/>
              <a:t>України</a:t>
            </a:r>
            <a:r>
              <a:rPr lang="ru-RU" b="1" dirty="0"/>
              <a:t>, </a:t>
            </a:r>
            <a:r>
              <a:rPr lang="ru-RU" b="1" dirty="0" err="1"/>
              <a:t>правди</a:t>
            </a:r>
            <a:r>
              <a:rPr lang="ru-RU" b="1" dirty="0"/>
              <a:t> і </a:t>
            </a:r>
            <a:r>
              <a:rPr lang="ru-RU" b="1" dirty="0" err="1"/>
              <a:t>справедливості</a:t>
            </a:r>
            <a:r>
              <a:rPr lang="ru-RU" b="1" dirty="0"/>
              <a:t>, </a:t>
            </a:r>
            <a:r>
              <a:rPr lang="ru-RU" b="1" dirty="0" err="1"/>
              <a:t>пам’ятаймо</a:t>
            </a:r>
            <a:r>
              <a:rPr lang="ru-RU" b="1" dirty="0"/>
              <a:t> про те, </a:t>
            </a:r>
            <a:r>
              <a:rPr lang="ru-RU" b="1" dirty="0" err="1"/>
              <a:t>яким</a:t>
            </a:r>
            <a:r>
              <a:rPr lang="ru-RU" b="1" dirty="0"/>
              <a:t> </a:t>
            </a:r>
            <a:r>
              <a:rPr lang="ru-RU" b="1" dirty="0" err="1"/>
              <a:t>тернистим</a:t>
            </a:r>
            <a:r>
              <a:rPr lang="ru-RU" b="1" dirty="0"/>
              <a:t> є шлях </a:t>
            </a:r>
            <a:r>
              <a:rPr lang="ru-RU" b="1" dirty="0" err="1"/>
              <a:t>нашого</a:t>
            </a:r>
            <a:r>
              <a:rPr lang="ru-RU" b="1" dirty="0"/>
              <a:t> народу до </a:t>
            </a:r>
            <a:r>
              <a:rPr lang="ru-RU" b="1" dirty="0" err="1"/>
              <a:t>омріяної</a:t>
            </a:r>
            <a:r>
              <a:rPr lang="ru-RU" b="1" dirty="0"/>
              <a:t> </a:t>
            </a:r>
            <a:r>
              <a:rPr lang="ru-RU" b="1" dirty="0" err="1"/>
              <a:t>свободи</a:t>
            </a:r>
            <a:r>
              <a:rPr lang="ru-RU" b="1" dirty="0"/>
              <a:t>, </a:t>
            </a:r>
            <a:r>
              <a:rPr lang="ru-RU" b="1" dirty="0" err="1"/>
              <a:t>скільки</a:t>
            </a:r>
            <a:r>
              <a:rPr lang="ru-RU" b="1" dirty="0"/>
              <a:t> </a:t>
            </a:r>
            <a:r>
              <a:rPr lang="ru-RU" b="1" dirty="0" err="1"/>
              <a:t>поколінь</a:t>
            </a:r>
            <a:r>
              <a:rPr lang="ru-RU" b="1" dirty="0"/>
              <a:t> </a:t>
            </a:r>
            <a:r>
              <a:rPr lang="ru-RU" b="1" dirty="0" err="1"/>
              <a:t>борців</a:t>
            </a:r>
            <a:r>
              <a:rPr lang="ru-RU" b="1" dirty="0"/>
              <a:t> за волю </a:t>
            </a:r>
            <a:r>
              <a:rPr lang="ru-RU" b="1" dirty="0" err="1"/>
              <a:t>полягає</a:t>
            </a:r>
            <a:r>
              <a:rPr lang="ru-RU" b="1" dirty="0"/>
              <a:t> в </a:t>
            </a:r>
            <a:r>
              <a:rPr lang="ru-RU" b="1" dirty="0" err="1"/>
              <a:t>нерівних</a:t>
            </a:r>
            <a:r>
              <a:rPr lang="ru-RU" b="1" dirty="0"/>
              <a:t> боях.</a:t>
            </a:r>
          </a:p>
          <a:p>
            <a:endParaRPr lang="ru-RU" b="1" dirty="0"/>
          </a:p>
          <a:p>
            <a:r>
              <a:rPr lang="ru-RU" b="1" dirty="0"/>
              <a:t>У День </a:t>
            </a:r>
            <a:r>
              <a:rPr lang="ru-RU" b="1" dirty="0" err="1"/>
              <a:t>пам’яті</a:t>
            </a:r>
            <a:r>
              <a:rPr lang="ru-RU" b="1" dirty="0"/>
              <a:t> </a:t>
            </a:r>
            <a:r>
              <a:rPr lang="ru-RU" b="1" dirty="0" err="1"/>
              <a:t>захисників</a:t>
            </a:r>
            <a:r>
              <a:rPr lang="ru-RU" b="1" dirty="0"/>
              <a:t> </a:t>
            </a:r>
            <a:r>
              <a:rPr lang="ru-RU" b="1" dirty="0" err="1"/>
              <a:t>України</a:t>
            </a:r>
            <a:r>
              <a:rPr lang="ru-RU" b="1" dirty="0"/>
              <a:t> </a:t>
            </a:r>
            <a:r>
              <a:rPr lang="ru-RU" b="1" dirty="0" err="1"/>
              <a:t>віддаймо</a:t>
            </a:r>
            <a:r>
              <a:rPr lang="ru-RU" b="1" dirty="0"/>
              <a:t> </a:t>
            </a:r>
            <a:r>
              <a:rPr lang="ru-RU" b="1" dirty="0" err="1"/>
              <a:t>шану</a:t>
            </a:r>
            <a:r>
              <a:rPr lang="ru-RU" b="1" dirty="0"/>
              <a:t> </a:t>
            </a:r>
            <a:r>
              <a:rPr lang="ru-RU" b="1" dirty="0" err="1"/>
              <a:t>патріотам</a:t>
            </a:r>
            <a:r>
              <a:rPr lang="ru-RU" b="1" dirty="0"/>
              <a:t>, </a:t>
            </a:r>
            <a:r>
              <a:rPr lang="ru-RU" b="1" dirty="0" err="1"/>
              <a:t>які</a:t>
            </a:r>
            <a:r>
              <a:rPr lang="ru-RU" b="1" dirty="0"/>
              <a:t> </a:t>
            </a:r>
            <a:r>
              <a:rPr lang="ru-RU" b="1" dirty="0" err="1"/>
              <a:t>загинули</a:t>
            </a:r>
            <a:r>
              <a:rPr lang="ru-RU" b="1" dirty="0"/>
              <a:t> за нашу </a:t>
            </a:r>
            <a:r>
              <a:rPr lang="ru-RU" b="1" dirty="0" err="1"/>
              <a:t>Батьківщину</a:t>
            </a:r>
            <a:r>
              <a:rPr lang="ru-RU" b="1" dirty="0"/>
              <a:t>, </a:t>
            </a:r>
            <a:r>
              <a:rPr lang="ru-RU" b="1" dirty="0" err="1"/>
              <a:t>вільну</a:t>
            </a:r>
            <a:r>
              <a:rPr lang="ru-RU" b="1" dirty="0"/>
              <a:t> і </a:t>
            </a:r>
            <a:r>
              <a:rPr lang="ru-RU" b="1" dirty="0" err="1"/>
              <a:t>незалежну</a:t>
            </a:r>
            <a:r>
              <a:rPr lang="ru-RU" b="1" dirty="0"/>
              <a:t>.</a:t>
            </a:r>
          </a:p>
          <a:p>
            <a:endParaRPr lang="ru-RU" b="1" dirty="0"/>
          </a:p>
          <a:p>
            <a:r>
              <a:rPr lang="ru-RU" b="1" dirty="0" err="1"/>
              <a:t>Вічна</a:t>
            </a:r>
            <a:r>
              <a:rPr lang="ru-RU" b="1" dirty="0"/>
              <a:t> </a:t>
            </a:r>
            <a:r>
              <a:rPr lang="ru-RU" b="1" dirty="0" err="1"/>
              <a:t>пам’ять</a:t>
            </a:r>
            <a:r>
              <a:rPr lang="ru-RU" b="1" dirty="0"/>
              <a:t>! Слава Героям! Слава </a:t>
            </a:r>
            <a:r>
              <a:rPr lang="ru-RU" b="1" dirty="0" err="1"/>
              <a:t>Україні</a:t>
            </a:r>
            <a:r>
              <a:rPr lang="ru-RU" b="1" dirty="0"/>
              <a:t>!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1B3225-A375-4DFA-A26F-0D5955710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7329" y="1123949"/>
            <a:ext cx="6394407" cy="428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796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418</Words>
  <Application>Microsoft Office PowerPoint</Application>
  <PresentationFormat>Широкоэкранный</PresentationFormat>
  <Paragraphs>14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Игорь</dc:creator>
  <cp:lastModifiedBy>Вікторія</cp:lastModifiedBy>
  <cp:revision>15</cp:revision>
  <dcterms:created xsi:type="dcterms:W3CDTF">2023-08-28T12:05:56Z</dcterms:created>
  <dcterms:modified xsi:type="dcterms:W3CDTF">2025-11-30T18:41:40Z</dcterms:modified>
</cp:coreProperties>
</file>