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61" r:id="rId5"/>
    <p:sldId id="259" r:id="rId6"/>
    <p:sldId id="260" r:id="rId7"/>
    <p:sldId id="262" r:id="rId8"/>
    <p:sldId id="273" r:id="rId9"/>
    <p:sldId id="268" r:id="rId10"/>
    <p:sldId id="264" r:id="rId11"/>
    <p:sldId id="265" r:id="rId12"/>
    <p:sldId id="267" r:id="rId13"/>
    <p:sldId id="263" r:id="rId14"/>
    <p:sldId id="269" r:id="rId15"/>
    <p:sldId id="270" r:id="rId16"/>
    <p:sldId id="271" r:id="rId17"/>
    <p:sldId id="289" r:id="rId18"/>
    <p:sldId id="290" r:id="rId19"/>
    <p:sldId id="266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0" r:id="rId29"/>
    <p:sldId id="284" r:id="rId30"/>
    <p:sldId id="288" r:id="rId31"/>
    <p:sldId id="282" r:id="rId32"/>
    <p:sldId id="283" r:id="rId33"/>
    <p:sldId id="285" r:id="rId34"/>
    <p:sldId id="287" r:id="rId35"/>
    <p:sldId id="257" r:id="rId36"/>
    <p:sldId id="293" r:id="rId37"/>
    <p:sldId id="29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6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8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2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3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4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4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70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3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2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1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4F69-BBF4-4C07-A7BE-587FB3113AB4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9C46C-BA98-43C5-BC51-9CEB2F16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9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1524000" y="192506"/>
            <a:ext cx="9144000" cy="8021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222732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7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9137" y="1251284"/>
            <a:ext cx="1203158" cy="4394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4358" y="1825625"/>
            <a:ext cx="529389" cy="741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" y="8442"/>
            <a:ext cx="11245515" cy="68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1219200"/>
            <a:ext cx="5715000" cy="4714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695" y="1"/>
            <a:ext cx="10287188" cy="6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1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982" y="994611"/>
            <a:ext cx="5369165" cy="6960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410" y="0"/>
            <a:ext cx="9534997" cy="685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3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1811" y="1171074"/>
            <a:ext cx="2807368" cy="5196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8484" y="2055813"/>
            <a:ext cx="2662990" cy="86385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74" y="0"/>
            <a:ext cx="4748463" cy="7013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89" y="818147"/>
            <a:ext cx="7707738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4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b="1" dirty="0" smtClean="0"/>
              <a:t>Мужньо боролись всі, пожежу було ліквідовано. Але вітер розніс радіаційну хмару над Україною та територіями інших сусідніх країн.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110" y="1825624"/>
            <a:ext cx="7937574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9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532" y="1315453"/>
            <a:ext cx="6592936" cy="3752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410" y="0"/>
            <a:ext cx="10390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9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Слово «</a:t>
            </a:r>
            <a:r>
              <a:rPr lang="ru-RU" sz="3200" b="1" dirty="0" err="1"/>
              <a:t>радіація</a:t>
            </a:r>
            <a:r>
              <a:rPr lang="ru-RU" sz="3200" b="1" dirty="0"/>
              <a:t>» походить </a:t>
            </a:r>
            <a:r>
              <a:rPr lang="ru-RU" sz="3200" b="1" dirty="0" err="1"/>
              <a:t>від</a:t>
            </a:r>
            <a:r>
              <a:rPr lang="ru-RU" sz="3200" b="1" dirty="0"/>
              <a:t> </a:t>
            </a:r>
            <a:r>
              <a:rPr lang="ru-RU" sz="3200" b="1" dirty="0" err="1"/>
              <a:t>латинського</a:t>
            </a:r>
            <a:r>
              <a:rPr lang="ru-RU" sz="3200" b="1" dirty="0"/>
              <a:t> слова «</a:t>
            </a:r>
            <a:r>
              <a:rPr lang="ru-RU" sz="3200" b="1" dirty="0" err="1"/>
              <a:t>радіус</a:t>
            </a:r>
            <a:r>
              <a:rPr lang="ru-RU" sz="3200" b="1" dirty="0"/>
              <a:t>»,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означає</a:t>
            </a:r>
            <a:r>
              <a:rPr lang="ru-RU" sz="3200" b="1" dirty="0"/>
              <a:t> </a:t>
            </a:r>
            <a:r>
              <a:rPr lang="ru-RU" sz="3200" b="1" dirty="0" err="1"/>
              <a:t>промінь</a:t>
            </a:r>
            <a:r>
              <a:rPr lang="ru-RU" sz="3200" b="1" dirty="0"/>
              <a:t> і </a:t>
            </a:r>
            <a:r>
              <a:rPr lang="ru-RU" sz="3200" b="1" dirty="0" err="1"/>
              <a:t>дослівно</a:t>
            </a:r>
            <a:r>
              <a:rPr lang="ru-RU" sz="3200" b="1" dirty="0"/>
              <a:t> </a:t>
            </a:r>
            <a:r>
              <a:rPr lang="ru-RU" sz="3200" b="1" dirty="0" err="1"/>
              <a:t>означає</a:t>
            </a:r>
            <a:r>
              <a:rPr lang="ru-RU" sz="3200" b="1" dirty="0"/>
              <a:t> те,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рухається</a:t>
            </a:r>
            <a:r>
              <a:rPr lang="ru-RU" sz="3200" b="1" dirty="0"/>
              <a:t> у </a:t>
            </a:r>
            <a:r>
              <a:rPr lang="ru-RU" sz="3200" b="1" dirty="0" err="1"/>
              <a:t>просторі</a:t>
            </a:r>
            <a:r>
              <a:rPr lang="ru-RU" sz="3200" b="1" dirty="0"/>
              <a:t>, як </a:t>
            </a:r>
            <a:r>
              <a:rPr lang="ru-RU" sz="3200" b="1" dirty="0" err="1"/>
              <a:t>промінь</a:t>
            </a:r>
            <a:r>
              <a:rPr lang="ru-RU" sz="3200" b="1" dirty="0"/>
              <a:t> </a:t>
            </a:r>
            <a:r>
              <a:rPr lang="ru-RU" sz="3200" b="1" dirty="0" err="1"/>
              <a:t>світла</a:t>
            </a:r>
            <a:r>
              <a:rPr lang="ru-RU" sz="3200" b="1" dirty="0"/>
              <a:t>. </a:t>
            </a:r>
            <a:r>
              <a:rPr lang="ru-RU" sz="3200" b="1" dirty="0" err="1"/>
              <a:t>Її</a:t>
            </a:r>
            <a:r>
              <a:rPr lang="ru-RU" sz="3200" b="1" dirty="0"/>
              <a:t> не </a:t>
            </a:r>
            <a:r>
              <a:rPr lang="ru-RU" sz="3200" b="1" dirty="0" err="1"/>
              <a:t>можна</a:t>
            </a:r>
            <a:r>
              <a:rPr lang="ru-RU" sz="3200" b="1" dirty="0"/>
              <a:t> </a:t>
            </a:r>
            <a:r>
              <a:rPr lang="ru-RU" sz="3200" b="1" dirty="0" err="1"/>
              <a:t>побачити</a:t>
            </a:r>
            <a:r>
              <a:rPr lang="ru-RU" sz="3200" b="1" dirty="0"/>
              <a:t> і </a:t>
            </a:r>
            <a:r>
              <a:rPr lang="ru-RU" sz="3200" b="1" dirty="0" err="1"/>
              <a:t>відчути</a:t>
            </a:r>
            <a:r>
              <a:rPr lang="ru-RU" sz="3200" b="1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858" y="1825625"/>
            <a:ext cx="7334832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1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Масштаби катастрофи були настільки великі, що вирішили евакуювати населення. Люди назавжди покинули свої домівки…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162" y="1825625"/>
            <a:ext cx="763106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5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Цілих 30 км навкруги станції ніхто вже не живе 38 років. Ця місцевість називається зоною відчуження.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1981" y="1789183"/>
            <a:ext cx="8528037" cy="50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69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8930" y="224589"/>
            <a:ext cx="9684292" cy="146609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30 листопада 1986 р. </a:t>
            </a:r>
            <a:r>
              <a:rPr lang="ru-RU" sz="3600" b="1" dirty="0" err="1" smtClean="0"/>
              <a:t>було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закінчено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будівництво</a:t>
            </a:r>
            <a:r>
              <a:rPr lang="ru-RU" sz="3600" b="1" dirty="0" smtClean="0"/>
              <a:t> саркофага над </a:t>
            </a:r>
            <a:r>
              <a:rPr lang="ru-RU" sz="3600" b="1" dirty="0" err="1" smtClean="0"/>
              <a:t>зруйнованим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четвертим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енергоблоком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Чорнобильської</a:t>
            </a:r>
            <a:r>
              <a:rPr lang="ru-RU" sz="3600" b="1" dirty="0" smtClean="0"/>
              <a:t> АЕС.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929" y="2229143"/>
            <a:ext cx="10264001" cy="68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1558" y="866274"/>
            <a:ext cx="4636168" cy="8244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36358"/>
            <a:ext cx="8794806" cy="6596105"/>
          </a:xfrm>
        </p:spPr>
      </p:pic>
    </p:spTree>
    <p:extLst>
      <p:ext uri="{BB962C8B-B14F-4D97-AF65-F5344CB8AC3E}">
        <p14:creationId xmlns:p14="http://schemas.microsoft.com/office/powerpoint/2010/main" val="3555288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/>
              <a:t>Щ</a:t>
            </a:r>
            <a:r>
              <a:rPr lang="ru-RU" sz="3200" b="1" dirty="0" smtClean="0"/>
              <a:t>об на </a:t>
            </a:r>
            <a:r>
              <a:rPr lang="ru-RU" sz="3200" b="1" dirty="0" err="1" smtClean="0"/>
              <a:t>найближчі</a:t>
            </a:r>
            <a:r>
              <a:rPr lang="ru-RU" sz="3200" b="1" dirty="0" smtClean="0"/>
              <a:t> 100 </a:t>
            </a:r>
            <a:r>
              <a:rPr lang="ru-RU" sz="3200" b="1" dirty="0" err="1" smtClean="0"/>
              <a:t>років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убезпечити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людство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від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залишків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радіаціїйних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відходів</a:t>
            </a:r>
            <a:r>
              <a:rPr lang="ru-RU" sz="3200" b="1" dirty="0"/>
              <a:t> </a:t>
            </a:r>
            <a:r>
              <a:rPr lang="ru-RU" sz="3200" b="1" dirty="0" smtClean="0"/>
              <a:t>на 4 </a:t>
            </a:r>
            <a:r>
              <a:rPr lang="ru-RU" sz="3200" b="1" dirty="0" err="1" smtClean="0"/>
              <a:t>реакторі</a:t>
            </a:r>
            <a:r>
              <a:rPr lang="ru-RU" sz="3200" b="1" dirty="0" smtClean="0"/>
              <a:t> ЧАЕС у 1996 р. </a:t>
            </a:r>
            <a:r>
              <a:rPr lang="ru-RU" sz="3200" b="1" dirty="0" err="1" smtClean="0"/>
              <a:t>Встановили</a:t>
            </a:r>
            <a:r>
              <a:rPr lang="ru-RU" sz="3200" b="1" dirty="0" smtClean="0"/>
              <a:t>  </a:t>
            </a:r>
            <a:r>
              <a:rPr lang="ru-RU" sz="3200" b="1" dirty="0" err="1" smtClean="0"/>
              <a:t>величезну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куполоподібну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споруду</a:t>
            </a:r>
            <a:r>
              <a:rPr lang="ru-RU" sz="3200" b="1" dirty="0" smtClean="0"/>
              <a:t> – </a:t>
            </a:r>
            <a:r>
              <a:rPr lang="ru-RU" sz="3200" b="1" dirty="0" err="1" smtClean="0"/>
              <a:t>чорнобильський</a:t>
            </a:r>
            <a:r>
              <a:rPr lang="ru-RU" sz="3200" b="1" dirty="0" smtClean="0"/>
              <a:t> «саркофаг».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704" y="1876576"/>
            <a:ext cx="7664980" cy="49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96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Вигляд міста Прип’ять до трагедії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200" y="1389209"/>
            <a:ext cx="7993599" cy="54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7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0450" y="1219200"/>
            <a:ext cx="6891099" cy="4714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801" y="17956"/>
            <a:ext cx="10832395" cy="684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58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2" y="20812"/>
            <a:ext cx="12159137" cy="68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01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Місто зараз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999" y="1238602"/>
            <a:ext cx="8712243" cy="56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84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8884" y="1283368"/>
            <a:ext cx="1973179" cy="4073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537" y="-2260"/>
            <a:ext cx="9777474" cy="68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37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6779" y="770021"/>
            <a:ext cx="3160296" cy="64795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126" y="0"/>
            <a:ext cx="9456039" cy="68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04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2863" y="978569"/>
            <a:ext cx="2277980" cy="7121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979" y="-7956"/>
            <a:ext cx="10813880" cy="68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46" y="1090863"/>
            <a:ext cx="2679033" cy="5998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147" y="0"/>
            <a:ext cx="10754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70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4294" y="1171074"/>
            <a:ext cx="1844843" cy="5196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094" y="0"/>
            <a:ext cx="1030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1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610" y="818147"/>
            <a:ext cx="2855495" cy="8725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02" y="954505"/>
            <a:ext cx="6224339" cy="46682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3157" y="954505"/>
            <a:ext cx="6224337" cy="46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8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6168" y="1251284"/>
            <a:ext cx="2422358" cy="4073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126" y="0"/>
            <a:ext cx="9153079" cy="686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6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В наш час проводяться екскурсії до Чорнобиля.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904" y="1577568"/>
            <a:ext cx="7933653" cy="52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0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108" y="1588168"/>
            <a:ext cx="5801784" cy="1025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7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28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9704" y="1171074"/>
            <a:ext cx="2390275" cy="5196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489" y="0"/>
            <a:ext cx="10241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3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Багато людей віддали свої життя, захищаючи нас. Пам’ятайте цих людей, вони здійснили подвиг!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" y="1802521"/>
            <a:ext cx="3988662" cy="26411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86" y="1784682"/>
            <a:ext cx="3545306" cy="2658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19" y="1784682"/>
            <a:ext cx="3952734" cy="5270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" y="4443662"/>
            <a:ext cx="3952734" cy="26244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59" y="4439085"/>
            <a:ext cx="3622507" cy="26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6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288759"/>
            <a:ext cx="10515600" cy="481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112041"/>
            <a:ext cx="10515600" cy="6492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7712"/>
            <a:ext cx="12253092" cy="69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0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930442"/>
            <a:ext cx="4122821" cy="7602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250" y="1198019"/>
            <a:ext cx="6104022" cy="45780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5267" y="1198019"/>
            <a:ext cx="6104021" cy="45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86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9684" y="365125"/>
            <a:ext cx="5470358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82" y="778993"/>
            <a:ext cx="6231940" cy="46739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5877" y="781552"/>
            <a:ext cx="6252411" cy="46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3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5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Сьогодні весь </a:t>
            </a:r>
            <a:r>
              <a:rPr lang="ru-RU" sz="2400" b="1" dirty="0" err="1"/>
              <a:t>світ</a:t>
            </a:r>
            <a:r>
              <a:rPr lang="ru-RU" sz="2400" b="1" dirty="0"/>
              <a:t> </a:t>
            </a:r>
            <a:r>
              <a:rPr lang="ru-RU" sz="2400" b="1" dirty="0" err="1"/>
              <a:t>згадує</a:t>
            </a:r>
            <a:r>
              <a:rPr lang="ru-RU" sz="2400" b="1" dirty="0"/>
              <a:t> </a:t>
            </a:r>
            <a:r>
              <a:rPr lang="ru-RU" sz="2400" b="1" dirty="0" err="1"/>
              <a:t>річницю</a:t>
            </a:r>
            <a:r>
              <a:rPr lang="ru-RU" sz="2400" b="1" dirty="0"/>
              <a:t> </a:t>
            </a:r>
            <a:r>
              <a:rPr lang="ru-RU" sz="2400" b="1" dirty="0" err="1"/>
              <a:t>трагедії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трапилася</a:t>
            </a:r>
            <a:r>
              <a:rPr lang="ru-RU" sz="2400" b="1" dirty="0"/>
              <a:t> на </a:t>
            </a:r>
            <a:r>
              <a:rPr lang="ru-RU" sz="2400" b="1" dirty="0" err="1"/>
              <a:t>Чорнобильській</a:t>
            </a:r>
            <a:r>
              <a:rPr lang="ru-RU" sz="2400" b="1" dirty="0"/>
              <a:t> АЕС </a:t>
            </a:r>
            <a:r>
              <a:rPr lang="ru-RU" sz="2400" b="1" dirty="0" smtClean="0"/>
              <a:t>38 </a:t>
            </a:r>
            <a:r>
              <a:rPr lang="ru-RU" sz="2400" b="1" dirty="0" err="1"/>
              <a:t>років</a:t>
            </a:r>
            <a:r>
              <a:rPr lang="ru-RU" sz="2400" b="1" dirty="0"/>
              <a:t> тому - два </a:t>
            </a:r>
            <a:r>
              <a:rPr lang="ru-RU" sz="2400" b="1" dirty="0" err="1"/>
              <a:t>теплові</a:t>
            </a:r>
            <a:r>
              <a:rPr lang="ru-RU" sz="2400" b="1" dirty="0"/>
              <a:t> </a:t>
            </a:r>
            <a:r>
              <a:rPr lang="ru-RU" sz="2400" b="1" dirty="0" err="1"/>
              <a:t>вибухи</a:t>
            </a:r>
            <a:r>
              <a:rPr lang="ru-RU" sz="2400" b="1" dirty="0"/>
              <a:t> та подальше </a:t>
            </a:r>
            <a:r>
              <a:rPr lang="ru-RU" sz="2400" b="1" dirty="0" err="1"/>
              <a:t>руйнування</a:t>
            </a:r>
            <a:r>
              <a:rPr lang="ru-RU" sz="2400" b="1" dirty="0"/>
              <a:t> четвертого </a:t>
            </a:r>
            <a:r>
              <a:rPr lang="ru-RU" sz="2400" b="1" dirty="0" err="1"/>
              <a:t>енергоблоку</a:t>
            </a:r>
            <a:r>
              <a:rPr lang="ru-RU" sz="2400" b="1" dirty="0"/>
              <a:t> </a:t>
            </a:r>
            <a:r>
              <a:rPr lang="ru-RU" sz="2400" b="1" dirty="0" err="1"/>
              <a:t>Чорнобильської</a:t>
            </a:r>
            <a:r>
              <a:rPr lang="ru-RU" sz="2400" b="1" dirty="0"/>
              <a:t> </a:t>
            </a:r>
            <a:r>
              <a:rPr lang="ru-RU" sz="2400" b="1" dirty="0" err="1"/>
              <a:t>атомної</a:t>
            </a:r>
            <a:r>
              <a:rPr lang="ru-RU" sz="2400" b="1" dirty="0"/>
              <a:t> </a:t>
            </a:r>
            <a:r>
              <a:rPr lang="ru-RU" sz="2400" b="1" dirty="0" err="1"/>
              <a:t>електростанції</a:t>
            </a:r>
            <a:r>
              <a:rPr lang="ru-RU" sz="2400" b="1" dirty="0"/>
              <a:t>. </a:t>
            </a:r>
            <a:r>
              <a:rPr lang="ru-RU" sz="2400" b="1" dirty="0" err="1"/>
              <a:t>Саме</a:t>
            </a:r>
            <a:r>
              <a:rPr lang="ru-RU" sz="2400" b="1" dirty="0"/>
              <a:t> так </a:t>
            </a:r>
            <a:r>
              <a:rPr lang="ru-RU" sz="2400" b="1" dirty="0" err="1"/>
              <a:t>розпочалося</a:t>
            </a:r>
            <a:r>
              <a:rPr lang="ru-RU" sz="2400" b="1" dirty="0"/>
              <a:t> </a:t>
            </a:r>
            <a:r>
              <a:rPr lang="ru-RU" sz="2400" b="1" dirty="0" err="1"/>
              <a:t>страшне</a:t>
            </a:r>
            <a:r>
              <a:rPr lang="ru-RU" sz="2400" b="1" dirty="0"/>
              <a:t> лихо на </a:t>
            </a:r>
            <a:r>
              <a:rPr lang="ru-RU" sz="2400" b="1" dirty="0" err="1"/>
              <a:t>українській</a:t>
            </a:r>
            <a:r>
              <a:rPr lang="ru-RU" sz="2400" b="1" dirty="0"/>
              <a:t> </a:t>
            </a:r>
            <a:r>
              <a:rPr lang="ru-RU" sz="2400" b="1" dirty="0" err="1"/>
              <a:t>землі</a:t>
            </a:r>
            <a:r>
              <a:rPr lang="ru-RU" sz="2400" b="1" dirty="0"/>
              <a:t> в </a:t>
            </a:r>
            <a:r>
              <a:rPr lang="ru-RU" sz="2400" b="1" dirty="0" err="1"/>
              <a:t>ніч</a:t>
            </a:r>
            <a:r>
              <a:rPr lang="ru-RU" sz="2400" b="1" dirty="0"/>
              <a:t> на 26 </a:t>
            </a:r>
            <a:r>
              <a:rPr lang="ru-RU" sz="2400" b="1" dirty="0" err="1"/>
              <a:t>квітня</a:t>
            </a:r>
            <a:r>
              <a:rPr lang="ru-RU" sz="2400" b="1" dirty="0"/>
              <a:t> 1986 року...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2" y="1762885"/>
            <a:ext cx="9238395" cy="5095115"/>
          </a:xfrm>
        </p:spPr>
      </p:pic>
    </p:spTree>
    <p:extLst>
      <p:ext uri="{BB962C8B-B14F-4D97-AF65-F5344CB8AC3E}">
        <p14:creationId xmlns:p14="http://schemas.microsoft.com/office/powerpoint/2010/main" val="317464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Сталася найбільша екологічна катастрофа в історії людства…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844" y="1584631"/>
            <a:ext cx="8716312" cy="52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6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116" y="365125"/>
            <a:ext cx="7704416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371" y="7322"/>
            <a:ext cx="8138161" cy="68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7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716" y="365125"/>
            <a:ext cx="5710989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751" y="0"/>
            <a:ext cx="10261745" cy="68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8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21" y="401053"/>
            <a:ext cx="11630525" cy="128963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Тисячі українців стали на боротьбу з приборканням вогню: пожежники, будівельники, вертолітники, водолази, медики та багато людей інших професій.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7558" y="1901280"/>
            <a:ext cx="7155564" cy="495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97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243</Words>
  <Application>Microsoft Office PowerPoint</Application>
  <PresentationFormat>Широкоэкранный</PresentationFormat>
  <Paragraphs>13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Сьогодні весь світ згадує річницю трагедії, що трапилася на Чорнобильській АЕС 38 років тому - два теплові вибухи та подальше руйнування четвертого енергоблоку Чорнобильської атомної електростанції. Саме так розпочалося страшне лихо на українській землі в ніч на 26 квітня 1986 року...</vt:lpstr>
      <vt:lpstr>Сталася найбільша екологічна катастрофа в історії людства…</vt:lpstr>
      <vt:lpstr>Презентация PowerPoint</vt:lpstr>
      <vt:lpstr>Презентация PowerPoint</vt:lpstr>
      <vt:lpstr>Тисячі українців стали на боротьбу з приборканням вогню: пожежники, будівельники, вертолітники, водолази, медики та багато людей інших професій.</vt:lpstr>
      <vt:lpstr>Презентация PowerPoint</vt:lpstr>
      <vt:lpstr>Презентация PowerPoint</vt:lpstr>
      <vt:lpstr>Презентация PowerPoint</vt:lpstr>
      <vt:lpstr>Презентация PowerPoint</vt:lpstr>
      <vt:lpstr>Мужньо боролись всі, пожежу було ліквідовано. Але вітер розніс радіаційну хмару над Україною та територіями інших сусідніх країн.</vt:lpstr>
      <vt:lpstr>Презентация PowerPoint</vt:lpstr>
      <vt:lpstr>Слово «радіація» походить від латинського слова «радіус», що означає промінь і дослівно означає те, що рухається у просторі, як промінь світла. Її не можна побачити і відчути.</vt:lpstr>
      <vt:lpstr>Масштаби катастрофи були настільки великі, що вирішили евакуювати населення. Люди назавжди покинули свої домівки…</vt:lpstr>
      <vt:lpstr>Цілих 30 км навкруги станції ніхто вже не живе 38 років. Ця місцевість називається зоною відчуження.</vt:lpstr>
      <vt:lpstr>30 листопада 1986 р. було закінчено будівництво саркофага над зруйнованим четвертим енергоблоком Чорнобильської АЕС.</vt:lpstr>
      <vt:lpstr>Щоб на найближчі 100 років убезпечити людство від залишків радіаціїйних відходів на 4 реакторі ЧАЕС у 1996 р. Встановили  величезну куполоподібну споруду – чорнобильський «саркофаг».</vt:lpstr>
      <vt:lpstr>Вигляд міста Прип’ять до трагедії</vt:lpstr>
      <vt:lpstr>Презентация PowerPoint</vt:lpstr>
      <vt:lpstr>Презентация PowerPoint</vt:lpstr>
      <vt:lpstr>Місто зараз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наш час проводяться екскурсії до Чорнобиля.</vt:lpstr>
      <vt:lpstr>Презентация PowerPoint</vt:lpstr>
      <vt:lpstr>Презентация PowerPoint</vt:lpstr>
      <vt:lpstr>Багато людей віддали свої життя, захищаючи нас. Пам’ятайте цих людей, вони здійснили подвиг!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36</cp:revision>
  <dcterms:created xsi:type="dcterms:W3CDTF">2024-04-17T11:24:30Z</dcterms:created>
  <dcterms:modified xsi:type="dcterms:W3CDTF">2024-04-27T11:21:19Z</dcterms:modified>
</cp:coreProperties>
</file>