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9" r:id="rId3"/>
    <p:sldId id="290" r:id="rId4"/>
    <p:sldId id="291" r:id="rId5"/>
    <p:sldId id="292" r:id="rId6"/>
    <p:sldId id="293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286" r:id="rId20"/>
  </p:sldIdLst>
  <p:sldSz cx="24384000" cy="13716000"/>
  <p:notesSz cx="6648450" cy="97742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EE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>
      <p:cViewPr varScale="1">
        <p:scale>
          <a:sx n="35" d="100"/>
          <a:sy n="35" d="100"/>
        </p:scale>
        <p:origin x="756" y="7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2CAC36-8B29-4EBC-87B2-035EDC880C72}" type="doc">
      <dgm:prSet loTypeId="urn:microsoft.com/office/officeart/2008/layout/PictureAccent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925E77-6EFE-47AA-B74F-F5B7A9894AA8}">
      <dgm:prSet phldrT="[Текст]"/>
      <dgm:spPr>
        <a:noFill/>
        <a:ln>
          <a:solidFill>
            <a:srgbClr val="202EE2"/>
          </a:solidFill>
        </a:ln>
      </dgm:spPr>
      <dgm:t>
        <a:bodyPr/>
        <a:lstStyle/>
        <a:p>
          <a:r>
            <a:rPr lang="uk-UA" b="1" i="0" dirty="0" smtClean="0">
              <a:solidFill>
                <a:schemeClr val="tx1"/>
              </a:solidFill>
              <a:latin typeface="Proba Pro Regular"/>
            </a:rPr>
            <a:t>У які терміни відбувається </a:t>
          </a:r>
          <a:r>
            <a:rPr lang="uk-UA" b="1" i="0" dirty="0" err="1" smtClean="0">
              <a:solidFill>
                <a:schemeClr val="tx1"/>
              </a:solidFill>
              <a:latin typeface="Proba Pro Regular"/>
            </a:rPr>
            <a:t>самооцінювання</a:t>
          </a:r>
          <a:r>
            <a:rPr lang="uk-UA" b="1" i="0" dirty="0" smtClean="0">
              <a:solidFill>
                <a:schemeClr val="tx1"/>
              </a:solidFill>
              <a:latin typeface="Proba Pro Regular"/>
            </a:rPr>
            <a:t> </a:t>
          </a:r>
        </a:p>
        <a:p>
          <a:r>
            <a:rPr lang="uk-UA" b="1" i="0" dirty="0" smtClean="0">
              <a:solidFill>
                <a:schemeClr val="tx1"/>
              </a:solidFill>
              <a:latin typeface="Proba Pro Regular"/>
            </a:rPr>
            <a:t>якості освітньої діяльності? </a:t>
          </a:r>
          <a:endParaRPr lang="ru-RU" b="1" i="0" dirty="0">
            <a:solidFill>
              <a:schemeClr val="tx1"/>
            </a:solidFill>
            <a:latin typeface="Proba Pro Regular"/>
          </a:endParaRPr>
        </a:p>
      </dgm:t>
    </dgm:pt>
    <dgm:pt modelId="{618024B7-171B-4594-9082-7DF7500B6B2F}" type="parTrans" cxnId="{AB26F06C-F9B7-4FDB-9F34-95EE3DB22342}">
      <dgm:prSet/>
      <dgm:spPr/>
      <dgm:t>
        <a:bodyPr/>
        <a:lstStyle/>
        <a:p>
          <a:endParaRPr lang="ru-RU" i="1">
            <a:latin typeface="e-Ukraine Bold"/>
          </a:endParaRPr>
        </a:p>
      </dgm:t>
    </dgm:pt>
    <dgm:pt modelId="{53170B1F-ED57-4CCC-8866-A1B0792987CB}" type="sibTrans" cxnId="{AB26F06C-F9B7-4FDB-9F34-95EE3DB22342}">
      <dgm:prSet/>
      <dgm:spPr/>
      <dgm:t>
        <a:bodyPr/>
        <a:lstStyle/>
        <a:p>
          <a:endParaRPr lang="ru-RU" i="1">
            <a:latin typeface="e-Ukraine Bold"/>
          </a:endParaRPr>
        </a:p>
      </dgm:t>
    </dgm:pt>
    <dgm:pt modelId="{F95FAB6E-3655-4A58-BB41-084CDF53FED4}">
      <dgm:prSet phldrT="[Текст]" custT="1"/>
      <dgm:spPr>
        <a:noFill/>
        <a:ln>
          <a:solidFill>
            <a:srgbClr val="202EE2"/>
          </a:solidFill>
        </a:ln>
      </dgm:spPr>
      <dgm:t>
        <a:bodyPr/>
        <a:lstStyle/>
        <a:p>
          <a:r>
            <a:rPr lang="uk-UA" sz="5400" i="0" dirty="0" smtClean="0">
              <a:solidFill>
                <a:schemeClr val="tx1"/>
              </a:solidFill>
              <a:latin typeface="Proba Pro Regular"/>
            </a:rPr>
            <a:t>Тривалість, періодичність та етапи вивчення і оцінювання визначаються закінченим освітнім циклом- навчальним роком</a:t>
          </a:r>
          <a:endParaRPr lang="ru-RU" sz="5400" i="0" dirty="0">
            <a:solidFill>
              <a:schemeClr val="tx1"/>
            </a:solidFill>
            <a:latin typeface="Proba Pro Regular"/>
          </a:endParaRPr>
        </a:p>
      </dgm:t>
    </dgm:pt>
    <dgm:pt modelId="{447FF88E-FBD8-42B2-9309-726AE65A72AF}" type="parTrans" cxnId="{5AC05A77-5D8B-4E1B-855B-AE09D75442A6}">
      <dgm:prSet/>
      <dgm:spPr/>
      <dgm:t>
        <a:bodyPr/>
        <a:lstStyle/>
        <a:p>
          <a:endParaRPr lang="ru-RU" i="1">
            <a:latin typeface="e-Ukraine Bold"/>
          </a:endParaRPr>
        </a:p>
      </dgm:t>
    </dgm:pt>
    <dgm:pt modelId="{8C642B20-3E72-49CE-A57A-AF68F2C60B75}" type="sibTrans" cxnId="{5AC05A77-5D8B-4E1B-855B-AE09D75442A6}">
      <dgm:prSet/>
      <dgm:spPr/>
      <dgm:t>
        <a:bodyPr/>
        <a:lstStyle/>
        <a:p>
          <a:endParaRPr lang="ru-RU" i="1">
            <a:latin typeface="e-Ukraine Bold"/>
          </a:endParaRPr>
        </a:p>
      </dgm:t>
    </dgm:pt>
    <dgm:pt modelId="{AF23620A-9CF7-4D6F-A7E2-47B8812AAC25}">
      <dgm:prSet phldrT="[Текст]" custT="1"/>
      <dgm:spPr>
        <a:noFill/>
        <a:ln>
          <a:solidFill>
            <a:srgbClr val="202EE2"/>
          </a:solidFill>
        </a:ln>
      </dgm:spPr>
      <dgm:t>
        <a:bodyPr/>
        <a:lstStyle/>
        <a:p>
          <a:r>
            <a:rPr lang="uk-UA" sz="5400" i="0" dirty="0" smtClean="0">
              <a:solidFill>
                <a:schemeClr val="tx1"/>
              </a:solidFill>
              <a:latin typeface="Proba Pro Regular"/>
            </a:rPr>
            <a:t>Динаміка окремих процесів може прослідковуватись впродовж довшого циклу.</a:t>
          </a:r>
          <a:endParaRPr lang="ru-RU" sz="5400" i="0" dirty="0">
            <a:solidFill>
              <a:schemeClr val="tx1"/>
            </a:solidFill>
            <a:latin typeface="Proba Pro Regular"/>
          </a:endParaRPr>
        </a:p>
      </dgm:t>
    </dgm:pt>
    <dgm:pt modelId="{58FAD03B-F1A3-4C0B-9288-644B6E268BE0}" type="parTrans" cxnId="{9C246D6F-BE51-42AF-B8D3-D8B52AD2DE9A}">
      <dgm:prSet/>
      <dgm:spPr/>
      <dgm:t>
        <a:bodyPr/>
        <a:lstStyle/>
        <a:p>
          <a:endParaRPr lang="ru-RU" i="1">
            <a:latin typeface="e-Ukraine Bold"/>
          </a:endParaRPr>
        </a:p>
      </dgm:t>
    </dgm:pt>
    <dgm:pt modelId="{EA6403A5-696F-4B46-85F1-C29D68C11BB8}" type="sibTrans" cxnId="{9C246D6F-BE51-42AF-B8D3-D8B52AD2DE9A}">
      <dgm:prSet/>
      <dgm:spPr/>
      <dgm:t>
        <a:bodyPr/>
        <a:lstStyle/>
        <a:p>
          <a:endParaRPr lang="ru-RU" i="1">
            <a:latin typeface="e-Ukraine Bold"/>
          </a:endParaRPr>
        </a:p>
      </dgm:t>
    </dgm:pt>
    <dgm:pt modelId="{12B5D7C0-4F21-47BB-8A77-C7F94140A08F}">
      <dgm:prSet phldrT="[Текст]" custT="1"/>
      <dgm:spPr>
        <a:noFill/>
        <a:ln>
          <a:solidFill>
            <a:srgbClr val="202EE2"/>
          </a:solidFill>
        </a:ln>
      </dgm:spPr>
      <dgm:t>
        <a:bodyPr/>
        <a:lstStyle/>
        <a:p>
          <a:r>
            <a:rPr lang="uk-UA" sz="5400" i="0" dirty="0" smtClean="0">
              <a:solidFill>
                <a:schemeClr val="tx1"/>
              </a:solidFill>
              <a:latin typeface="Proba Pro Regular"/>
            </a:rPr>
            <a:t>Оцінювання освітнього середовища можна здійснити і у більш стислі терміни, ніж навчальний рік</a:t>
          </a:r>
          <a:endParaRPr lang="ru-RU" sz="5400" i="0" dirty="0">
            <a:solidFill>
              <a:schemeClr val="tx1"/>
            </a:solidFill>
            <a:latin typeface="Proba Pro Regular"/>
          </a:endParaRPr>
        </a:p>
      </dgm:t>
    </dgm:pt>
    <dgm:pt modelId="{7784D9B1-5A1E-4C85-ABAA-B11B647590ED}" type="parTrans" cxnId="{EC0B1A19-022A-49AA-9347-CD7FA4FEF2B9}">
      <dgm:prSet/>
      <dgm:spPr/>
      <dgm:t>
        <a:bodyPr/>
        <a:lstStyle/>
        <a:p>
          <a:endParaRPr lang="ru-RU" i="1">
            <a:latin typeface="e-Ukraine Bold"/>
          </a:endParaRPr>
        </a:p>
      </dgm:t>
    </dgm:pt>
    <dgm:pt modelId="{B9DB83F3-5AF7-4D13-A50D-97A4B45C1996}" type="sibTrans" cxnId="{EC0B1A19-022A-49AA-9347-CD7FA4FEF2B9}">
      <dgm:prSet/>
      <dgm:spPr/>
      <dgm:t>
        <a:bodyPr/>
        <a:lstStyle/>
        <a:p>
          <a:endParaRPr lang="ru-RU" i="1">
            <a:latin typeface="e-Ukraine Bold"/>
          </a:endParaRPr>
        </a:p>
      </dgm:t>
    </dgm:pt>
    <dgm:pt modelId="{3CE1309A-3211-41B1-8335-445119E0DE4C}" type="pres">
      <dgm:prSet presAssocID="{182CAC36-8B29-4EBC-87B2-035EDC880C7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F21E902-823D-45D8-B200-D231348DDF0E}" type="pres">
      <dgm:prSet presAssocID="{A2925E77-6EFE-47AA-B74F-F5B7A9894AA8}" presName="root" presStyleCnt="0">
        <dgm:presLayoutVars>
          <dgm:chMax/>
          <dgm:chPref val="4"/>
        </dgm:presLayoutVars>
      </dgm:prSet>
      <dgm:spPr/>
    </dgm:pt>
    <dgm:pt modelId="{CE82A28B-4831-419A-84DA-0D6C12A21AA4}" type="pres">
      <dgm:prSet presAssocID="{A2925E77-6EFE-47AA-B74F-F5B7A9894AA8}" presName="rootComposite" presStyleCnt="0">
        <dgm:presLayoutVars/>
      </dgm:prSet>
      <dgm:spPr/>
    </dgm:pt>
    <dgm:pt modelId="{2933D2A0-3B81-4D42-8E54-63ED7882E64D}" type="pres">
      <dgm:prSet presAssocID="{A2925E77-6EFE-47AA-B74F-F5B7A9894AA8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2653E9FC-3397-4F6B-8FDE-D5764CBE81B3}" type="pres">
      <dgm:prSet presAssocID="{A2925E77-6EFE-47AA-B74F-F5B7A9894AA8}" presName="childShape" presStyleCnt="0">
        <dgm:presLayoutVars>
          <dgm:chMax val="0"/>
          <dgm:chPref val="0"/>
        </dgm:presLayoutVars>
      </dgm:prSet>
      <dgm:spPr/>
    </dgm:pt>
    <dgm:pt modelId="{8E650EFB-089A-41CC-835E-0ACE0AB44662}" type="pres">
      <dgm:prSet presAssocID="{F95FAB6E-3655-4A58-BB41-084CDF53FED4}" presName="childComposite" presStyleCnt="0">
        <dgm:presLayoutVars>
          <dgm:chMax val="0"/>
          <dgm:chPref val="0"/>
        </dgm:presLayoutVars>
      </dgm:prSet>
      <dgm:spPr/>
    </dgm:pt>
    <dgm:pt modelId="{E06572B8-0FCA-4DC3-AB15-B582E954DEC2}" type="pres">
      <dgm:prSet presAssocID="{F95FAB6E-3655-4A58-BB41-084CDF53FED4}" presName="Image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1BEB4BA-84BC-4FD8-85F5-75C8FDFA47DA}" type="pres">
      <dgm:prSet presAssocID="{F95FAB6E-3655-4A58-BB41-084CDF53FED4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CAD9BB-7D66-45C4-AE9D-6F86FB2077C2}" type="pres">
      <dgm:prSet presAssocID="{AF23620A-9CF7-4D6F-A7E2-47B8812AAC25}" presName="childComposite" presStyleCnt="0">
        <dgm:presLayoutVars>
          <dgm:chMax val="0"/>
          <dgm:chPref val="0"/>
        </dgm:presLayoutVars>
      </dgm:prSet>
      <dgm:spPr/>
    </dgm:pt>
    <dgm:pt modelId="{45360F1F-9713-430E-BD12-39C3C35D0423}" type="pres">
      <dgm:prSet presAssocID="{AF23620A-9CF7-4D6F-A7E2-47B8812AAC25}" presName="Image" presStyleLbl="nod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F00A1D7-CFEA-42F7-B7B7-F20781955D7B}" type="pres">
      <dgm:prSet presAssocID="{AF23620A-9CF7-4D6F-A7E2-47B8812AAC25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9B399-29BC-44B9-9475-33B3AC383185}" type="pres">
      <dgm:prSet presAssocID="{12B5D7C0-4F21-47BB-8A77-C7F94140A08F}" presName="childComposite" presStyleCnt="0">
        <dgm:presLayoutVars>
          <dgm:chMax val="0"/>
          <dgm:chPref val="0"/>
        </dgm:presLayoutVars>
      </dgm:prSet>
      <dgm:spPr/>
    </dgm:pt>
    <dgm:pt modelId="{CEE01DC8-0F16-4435-9B18-AEB7BEFFDDC9}" type="pres">
      <dgm:prSet presAssocID="{12B5D7C0-4F21-47BB-8A77-C7F94140A08F}" presName="Image" presStyleLbl="nod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AC5FCAD-AB76-4CAD-8AE5-E15B174D8E35}" type="pres">
      <dgm:prSet presAssocID="{12B5D7C0-4F21-47BB-8A77-C7F94140A08F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26F06C-F9B7-4FDB-9F34-95EE3DB22342}" srcId="{182CAC36-8B29-4EBC-87B2-035EDC880C72}" destId="{A2925E77-6EFE-47AA-B74F-F5B7A9894AA8}" srcOrd="0" destOrd="0" parTransId="{618024B7-171B-4594-9082-7DF7500B6B2F}" sibTransId="{53170B1F-ED57-4CCC-8866-A1B0792987CB}"/>
    <dgm:cxn modelId="{E5D15660-D083-424F-AECB-96221B36F1C9}" type="presOf" srcId="{182CAC36-8B29-4EBC-87B2-035EDC880C72}" destId="{3CE1309A-3211-41B1-8335-445119E0DE4C}" srcOrd="0" destOrd="0" presId="urn:microsoft.com/office/officeart/2008/layout/PictureAccentList"/>
    <dgm:cxn modelId="{459999FF-7C06-451B-AE1C-B41E2A017506}" type="presOf" srcId="{F95FAB6E-3655-4A58-BB41-084CDF53FED4}" destId="{41BEB4BA-84BC-4FD8-85F5-75C8FDFA47DA}" srcOrd="0" destOrd="0" presId="urn:microsoft.com/office/officeart/2008/layout/PictureAccentList"/>
    <dgm:cxn modelId="{2D1965DB-C22D-4C9A-8D2D-4A8C0E38BDD2}" type="presOf" srcId="{12B5D7C0-4F21-47BB-8A77-C7F94140A08F}" destId="{7AC5FCAD-AB76-4CAD-8AE5-E15B174D8E35}" srcOrd="0" destOrd="0" presId="urn:microsoft.com/office/officeart/2008/layout/PictureAccentList"/>
    <dgm:cxn modelId="{6A2916BC-7701-482D-A732-7F7A5831DC70}" type="presOf" srcId="{AF23620A-9CF7-4D6F-A7E2-47B8812AAC25}" destId="{EF00A1D7-CFEA-42F7-B7B7-F20781955D7B}" srcOrd="0" destOrd="0" presId="urn:microsoft.com/office/officeart/2008/layout/PictureAccentList"/>
    <dgm:cxn modelId="{EC0B1A19-022A-49AA-9347-CD7FA4FEF2B9}" srcId="{A2925E77-6EFE-47AA-B74F-F5B7A9894AA8}" destId="{12B5D7C0-4F21-47BB-8A77-C7F94140A08F}" srcOrd="2" destOrd="0" parTransId="{7784D9B1-5A1E-4C85-ABAA-B11B647590ED}" sibTransId="{B9DB83F3-5AF7-4D13-A50D-97A4B45C1996}"/>
    <dgm:cxn modelId="{5AC05A77-5D8B-4E1B-855B-AE09D75442A6}" srcId="{A2925E77-6EFE-47AA-B74F-F5B7A9894AA8}" destId="{F95FAB6E-3655-4A58-BB41-084CDF53FED4}" srcOrd="0" destOrd="0" parTransId="{447FF88E-FBD8-42B2-9309-726AE65A72AF}" sibTransId="{8C642B20-3E72-49CE-A57A-AF68F2C60B75}"/>
    <dgm:cxn modelId="{0908EC1E-88B8-4D15-B014-D499C213957C}" type="presOf" srcId="{A2925E77-6EFE-47AA-B74F-F5B7A9894AA8}" destId="{2933D2A0-3B81-4D42-8E54-63ED7882E64D}" srcOrd="0" destOrd="0" presId="urn:microsoft.com/office/officeart/2008/layout/PictureAccentList"/>
    <dgm:cxn modelId="{9C246D6F-BE51-42AF-B8D3-D8B52AD2DE9A}" srcId="{A2925E77-6EFE-47AA-B74F-F5B7A9894AA8}" destId="{AF23620A-9CF7-4D6F-A7E2-47B8812AAC25}" srcOrd="1" destOrd="0" parTransId="{58FAD03B-F1A3-4C0B-9288-644B6E268BE0}" sibTransId="{EA6403A5-696F-4B46-85F1-C29D68C11BB8}"/>
    <dgm:cxn modelId="{76E02E19-3F50-4A53-8896-BB91AEC02452}" type="presParOf" srcId="{3CE1309A-3211-41B1-8335-445119E0DE4C}" destId="{CF21E902-823D-45D8-B200-D231348DDF0E}" srcOrd="0" destOrd="0" presId="urn:microsoft.com/office/officeart/2008/layout/PictureAccentList"/>
    <dgm:cxn modelId="{545BB58D-46D6-409B-8936-405649B55E6C}" type="presParOf" srcId="{CF21E902-823D-45D8-B200-D231348DDF0E}" destId="{CE82A28B-4831-419A-84DA-0D6C12A21AA4}" srcOrd="0" destOrd="0" presId="urn:microsoft.com/office/officeart/2008/layout/PictureAccentList"/>
    <dgm:cxn modelId="{952BFD6F-B050-4E89-88B8-E80E8C2C331A}" type="presParOf" srcId="{CE82A28B-4831-419A-84DA-0D6C12A21AA4}" destId="{2933D2A0-3B81-4D42-8E54-63ED7882E64D}" srcOrd="0" destOrd="0" presId="urn:microsoft.com/office/officeart/2008/layout/PictureAccentList"/>
    <dgm:cxn modelId="{08370C38-9FFD-401C-B7BB-E6AF937B6D91}" type="presParOf" srcId="{CF21E902-823D-45D8-B200-D231348DDF0E}" destId="{2653E9FC-3397-4F6B-8FDE-D5764CBE81B3}" srcOrd="1" destOrd="0" presId="urn:microsoft.com/office/officeart/2008/layout/PictureAccentList"/>
    <dgm:cxn modelId="{F268B1B8-5BC3-428B-BD4C-479923C1A090}" type="presParOf" srcId="{2653E9FC-3397-4F6B-8FDE-D5764CBE81B3}" destId="{8E650EFB-089A-41CC-835E-0ACE0AB44662}" srcOrd="0" destOrd="0" presId="urn:microsoft.com/office/officeart/2008/layout/PictureAccentList"/>
    <dgm:cxn modelId="{13E49E09-4EFC-4246-9CBB-478816681958}" type="presParOf" srcId="{8E650EFB-089A-41CC-835E-0ACE0AB44662}" destId="{E06572B8-0FCA-4DC3-AB15-B582E954DEC2}" srcOrd="0" destOrd="0" presId="urn:microsoft.com/office/officeart/2008/layout/PictureAccentList"/>
    <dgm:cxn modelId="{BA27A486-292C-4887-AD31-1E84AF600FF6}" type="presParOf" srcId="{8E650EFB-089A-41CC-835E-0ACE0AB44662}" destId="{41BEB4BA-84BC-4FD8-85F5-75C8FDFA47DA}" srcOrd="1" destOrd="0" presId="urn:microsoft.com/office/officeart/2008/layout/PictureAccentList"/>
    <dgm:cxn modelId="{36A7C3AE-4024-4521-9BA3-6E0A2B5E738D}" type="presParOf" srcId="{2653E9FC-3397-4F6B-8FDE-D5764CBE81B3}" destId="{D6CAD9BB-7D66-45C4-AE9D-6F86FB2077C2}" srcOrd="1" destOrd="0" presId="urn:microsoft.com/office/officeart/2008/layout/PictureAccentList"/>
    <dgm:cxn modelId="{2078E6B2-C59A-45FA-932C-56F1B61E0A37}" type="presParOf" srcId="{D6CAD9BB-7D66-45C4-AE9D-6F86FB2077C2}" destId="{45360F1F-9713-430E-BD12-39C3C35D0423}" srcOrd="0" destOrd="0" presId="urn:microsoft.com/office/officeart/2008/layout/PictureAccentList"/>
    <dgm:cxn modelId="{199E6349-1990-48FC-AE9B-EE31F4F404A6}" type="presParOf" srcId="{D6CAD9BB-7D66-45C4-AE9D-6F86FB2077C2}" destId="{EF00A1D7-CFEA-42F7-B7B7-F20781955D7B}" srcOrd="1" destOrd="0" presId="urn:microsoft.com/office/officeart/2008/layout/PictureAccentList"/>
    <dgm:cxn modelId="{E773F651-0EC5-44AB-986C-38438679F27B}" type="presParOf" srcId="{2653E9FC-3397-4F6B-8FDE-D5764CBE81B3}" destId="{8289B399-29BC-44B9-9475-33B3AC383185}" srcOrd="2" destOrd="0" presId="urn:microsoft.com/office/officeart/2008/layout/PictureAccentList"/>
    <dgm:cxn modelId="{73464400-B7F8-4ADE-880B-05189DE6CB24}" type="presParOf" srcId="{8289B399-29BC-44B9-9475-33B3AC383185}" destId="{CEE01DC8-0F16-4435-9B18-AEB7BEFFDDC9}" srcOrd="0" destOrd="0" presId="urn:microsoft.com/office/officeart/2008/layout/PictureAccentList"/>
    <dgm:cxn modelId="{D8481032-C619-46B3-91E3-C703162C836A}" type="presParOf" srcId="{8289B399-29BC-44B9-9475-33B3AC383185}" destId="{7AC5FCAD-AB76-4CAD-8AE5-E15B174D8E35}" srcOrd="1" destOrd="0" presId="urn:microsoft.com/office/officeart/2008/layout/PictureAccent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04E71B-ADC9-42F7-9668-88DF513F514C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DEBFA3-73CB-4A6C-B5D8-B76D49E53453}">
      <dgm:prSet phldrT="[Текст]"/>
      <dgm:spPr>
        <a:noFill/>
        <a:ln>
          <a:solidFill>
            <a:srgbClr val="202EE2"/>
          </a:solidFill>
        </a:ln>
      </dgm:spPr>
      <dgm:t>
        <a:bodyPr/>
        <a:lstStyle/>
        <a:p>
          <a:r>
            <a:rPr lang="uk-UA" noProof="0" dirty="0" smtClean="0">
              <a:solidFill>
                <a:schemeClr val="tx1"/>
              </a:solidFill>
              <a:latin typeface="Proba Pro Regular"/>
            </a:rPr>
            <a:t>Підходи до оцінювання</a:t>
          </a:r>
          <a:endParaRPr lang="uk-UA" noProof="0" dirty="0">
            <a:solidFill>
              <a:schemeClr val="tx1"/>
            </a:solidFill>
            <a:latin typeface="Proba Pro Regular"/>
          </a:endParaRPr>
        </a:p>
      </dgm:t>
    </dgm:pt>
    <dgm:pt modelId="{6CDDA08A-C595-4549-92B0-1486C044C8CF}" type="parTrans" cxnId="{617ECE2D-9F7B-47F4-B9ED-5D875CD6EA62}">
      <dgm:prSet/>
      <dgm:spPr/>
      <dgm:t>
        <a:bodyPr/>
        <a:lstStyle/>
        <a:p>
          <a:endParaRPr lang="ru-RU"/>
        </a:p>
      </dgm:t>
    </dgm:pt>
    <dgm:pt modelId="{E8A8A8B4-852C-4FD2-9931-EAD75F952734}" type="sibTrans" cxnId="{617ECE2D-9F7B-47F4-B9ED-5D875CD6EA62}">
      <dgm:prSet/>
      <dgm:spPr/>
      <dgm:t>
        <a:bodyPr/>
        <a:lstStyle/>
        <a:p>
          <a:endParaRPr lang="ru-RU"/>
        </a:p>
      </dgm:t>
    </dgm:pt>
    <dgm:pt modelId="{316FAAA5-EE2E-498B-B656-ECCD5162BBD6}">
      <dgm:prSet phldrT="[Текст]"/>
      <dgm:spPr>
        <a:noFill/>
        <a:ln>
          <a:solidFill>
            <a:srgbClr val="202EE2"/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Proba Pro Regular"/>
            </a:rPr>
            <a:t>Кількісний </a:t>
          </a:r>
          <a:endParaRPr lang="ru-RU" dirty="0">
            <a:solidFill>
              <a:schemeClr val="tx1"/>
            </a:solidFill>
            <a:latin typeface="Proba Pro Regular"/>
          </a:endParaRPr>
        </a:p>
      </dgm:t>
    </dgm:pt>
    <dgm:pt modelId="{DFE3F834-C9A4-44B4-B0EB-5648B2AA1F47}" type="parTrans" cxnId="{D04F80E8-A2E3-4226-82DE-EAACC8070BBE}">
      <dgm:prSet/>
      <dgm:spPr/>
      <dgm:t>
        <a:bodyPr/>
        <a:lstStyle/>
        <a:p>
          <a:endParaRPr lang="ru-RU"/>
        </a:p>
      </dgm:t>
    </dgm:pt>
    <dgm:pt modelId="{801B18EE-0715-48D7-A5D0-2C5491E9E960}" type="sibTrans" cxnId="{D04F80E8-A2E3-4226-82DE-EAACC8070BBE}">
      <dgm:prSet/>
      <dgm:spPr/>
      <dgm:t>
        <a:bodyPr/>
        <a:lstStyle/>
        <a:p>
          <a:endParaRPr lang="ru-RU"/>
        </a:p>
      </dgm:t>
    </dgm:pt>
    <dgm:pt modelId="{D813278D-6102-462B-B637-BBCFF201C5E7}">
      <dgm:prSet phldrT="[Текст]"/>
      <dgm:spPr>
        <a:noFill/>
        <a:ln>
          <a:solidFill>
            <a:srgbClr val="202EE2"/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Proba Pro Regular"/>
            </a:rPr>
            <a:t>Описовий </a:t>
          </a:r>
          <a:endParaRPr lang="ru-RU" dirty="0">
            <a:solidFill>
              <a:schemeClr val="tx1"/>
            </a:solidFill>
            <a:latin typeface="Proba Pro Regular"/>
          </a:endParaRPr>
        </a:p>
      </dgm:t>
    </dgm:pt>
    <dgm:pt modelId="{585DC6C9-0F7C-41C7-9CD6-7B6EB4AB228D}" type="parTrans" cxnId="{4EDFB1FB-B210-4E20-A049-086CC9F2FCF2}">
      <dgm:prSet/>
      <dgm:spPr/>
      <dgm:t>
        <a:bodyPr/>
        <a:lstStyle/>
        <a:p>
          <a:endParaRPr lang="ru-RU"/>
        </a:p>
      </dgm:t>
    </dgm:pt>
    <dgm:pt modelId="{D7002776-A6AF-4E1A-86E7-8D5E35902480}" type="sibTrans" cxnId="{4EDFB1FB-B210-4E20-A049-086CC9F2FCF2}">
      <dgm:prSet/>
      <dgm:spPr/>
      <dgm:t>
        <a:bodyPr/>
        <a:lstStyle/>
        <a:p>
          <a:endParaRPr lang="ru-RU"/>
        </a:p>
      </dgm:t>
    </dgm:pt>
    <dgm:pt modelId="{584FD671-EB91-4201-834D-21D90CEE094C}">
      <dgm:prSet phldrT="[Текст]"/>
      <dgm:spPr>
        <a:noFill/>
        <a:ln>
          <a:solidFill>
            <a:srgbClr val="202EE2"/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Proba Pro Regular"/>
            </a:rPr>
            <a:t>Комбінований </a:t>
          </a:r>
          <a:endParaRPr lang="ru-RU" dirty="0">
            <a:solidFill>
              <a:schemeClr val="tx1"/>
            </a:solidFill>
            <a:latin typeface="Proba Pro Regular"/>
          </a:endParaRPr>
        </a:p>
      </dgm:t>
    </dgm:pt>
    <dgm:pt modelId="{DEAE8991-A9C3-437E-A290-1FEEADD2D53A}" type="parTrans" cxnId="{4F1D0268-EF83-4D78-835D-BF07E18A0AF5}">
      <dgm:prSet/>
      <dgm:spPr/>
      <dgm:t>
        <a:bodyPr/>
        <a:lstStyle/>
        <a:p>
          <a:endParaRPr lang="ru-RU"/>
        </a:p>
      </dgm:t>
    </dgm:pt>
    <dgm:pt modelId="{FBAF95B8-E3E3-4973-A577-3FFA4BBA2A8D}" type="sibTrans" cxnId="{4F1D0268-EF83-4D78-835D-BF07E18A0AF5}">
      <dgm:prSet/>
      <dgm:spPr/>
      <dgm:t>
        <a:bodyPr/>
        <a:lstStyle/>
        <a:p>
          <a:endParaRPr lang="ru-RU"/>
        </a:p>
      </dgm:t>
    </dgm:pt>
    <dgm:pt modelId="{B2BCBC61-7D67-4F3B-82C9-63F81BF953AF}" type="pres">
      <dgm:prSet presAssocID="{A404E71B-ADC9-42F7-9668-88DF513F514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B76BDD9-9DC6-427E-B934-85ED4E234DB0}" type="pres">
      <dgm:prSet presAssocID="{09DEBFA3-73CB-4A6C-B5D8-B76D49E53453}" presName="hierRoot1" presStyleCnt="0">
        <dgm:presLayoutVars>
          <dgm:hierBranch val="init"/>
        </dgm:presLayoutVars>
      </dgm:prSet>
      <dgm:spPr/>
    </dgm:pt>
    <dgm:pt modelId="{A7F97DF3-DCAC-4E84-9984-CDF96EF98B82}" type="pres">
      <dgm:prSet presAssocID="{09DEBFA3-73CB-4A6C-B5D8-B76D49E53453}" presName="rootComposite1" presStyleCnt="0"/>
      <dgm:spPr/>
    </dgm:pt>
    <dgm:pt modelId="{993ED9FC-7ED2-425C-9345-2EDB71783890}" type="pres">
      <dgm:prSet presAssocID="{09DEBFA3-73CB-4A6C-B5D8-B76D49E5345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3FDDBD-894C-4E0F-9A91-2EF2D5D52AA0}" type="pres">
      <dgm:prSet presAssocID="{09DEBFA3-73CB-4A6C-B5D8-B76D49E5345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5232D7D-86FD-44D3-97D1-D76792A7003B}" type="pres">
      <dgm:prSet presAssocID="{09DEBFA3-73CB-4A6C-B5D8-B76D49E53453}" presName="hierChild2" presStyleCnt="0"/>
      <dgm:spPr/>
    </dgm:pt>
    <dgm:pt modelId="{8DDAEDE4-FDD6-4A2B-9D76-C26B7FC8A204}" type="pres">
      <dgm:prSet presAssocID="{DFE3F834-C9A4-44B4-B0EB-5648B2AA1F47}" presName="Name37" presStyleLbl="parChTrans1D2" presStyleIdx="0" presStyleCnt="3"/>
      <dgm:spPr/>
      <dgm:t>
        <a:bodyPr/>
        <a:lstStyle/>
        <a:p>
          <a:endParaRPr lang="ru-RU"/>
        </a:p>
      </dgm:t>
    </dgm:pt>
    <dgm:pt modelId="{CF7DCA32-A298-4172-8E76-0E4017B08708}" type="pres">
      <dgm:prSet presAssocID="{316FAAA5-EE2E-498B-B656-ECCD5162BBD6}" presName="hierRoot2" presStyleCnt="0">
        <dgm:presLayoutVars>
          <dgm:hierBranch val="init"/>
        </dgm:presLayoutVars>
      </dgm:prSet>
      <dgm:spPr/>
    </dgm:pt>
    <dgm:pt modelId="{66DD98F3-9D9F-4EB3-9C92-14B4742B4922}" type="pres">
      <dgm:prSet presAssocID="{316FAAA5-EE2E-498B-B656-ECCD5162BBD6}" presName="rootComposite" presStyleCnt="0"/>
      <dgm:spPr/>
    </dgm:pt>
    <dgm:pt modelId="{6BABB719-544D-4C70-8B2E-E843962585FA}" type="pres">
      <dgm:prSet presAssocID="{316FAAA5-EE2E-498B-B656-ECCD5162BBD6}" presName="rootText" presStyleLbl="node2" presStyleIdx="0" presStyleCnt="3" custLinFactNeighborY="-11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F36436-4A11-40DB-97DB-9DF1ABFB13B9}" type="pres">
      <dgm:prSet presAssocID="{316FAAA5-EE2E-498B-B656-ECCD5162BBD6}" presName="rootConnector" presStyleLbl="node2" presStyleIdx="0" presStyleCnt="3"/>
      <dgm:spPr/>
      <dgm:t>
        <a:bodyPr/>
        <a:lstStyle/>
        <a:p>
          <a:endParaRPr lang="ru-RU"/>
        </a:p>
      </dgm:t>
    </dgm:pt>
    <dgm:pt modelId="{80E18A25-7A95-4FCB-95A1-535B27DF6F33}" type="pres">
      <dgm:prSet presAssocID="{316FAAA5-EE2E-498B-B656-ECCD5162BBD6}" presName="hierChild4" presStyleCnt="0"/>
      <dgm:spPr/>
    </dgm:pt>
    <dgm:pt modelId="{D5E2F0A7-81C7-429A-B9A7-1260B39AF794}" type="pres">
      <dgm:prSet presAssocID="{316FAAA5-EE2E-498B-B656-ECCD5162BBD6}" presName="hierChild5" presStyleCnt="0"/>
      <dgm:spPr/>
    </dgm:pt>
    <dgm:pt modelId="{B7F244CE-EA3C-4E1F-8A4A-EE1C55812E6C}" type="pres">
      <dgm:prSet presAssocID="{585DC6C9-0F7C-41C7-9CD6-7B6EB4AB228D}" presName="Name37" presStyleLbl="parChTrans1D2" presStyleIdx="1" presStyleCnt="3"/>
      <dgm:spPr/>
      <dgm:t>
        <a:bodyPr/>
        <a:lstStyle/>
        <a:p>
          <a:endParaRPr lang="ru-RU"/>
        </a:p>
      </dgm:t>
    </dgm:pt>
    <dgm:pt modelId="{E002A2A3-EC31-4A56-BFE6-12995CE0A9DE}" type="pres">
      <dgm:prSet presAssocID="{D813278D-6102-462B-B637-BBCFF201C5E7}" presName="hierRoot2" presStyleCnt="0">
        <dgm:presLayoutVars>
          <dgm:hierBranch val="init"/>
        </dgm:presLayoutVars>
      </dgm:prSet>
      <dgm:spPr/>
    </dgm:pt>
    <dgm:pt modelId="{CDAE4A8F-5D68-47FA-BEBF-06E6D1E6EBB5}" type="pres">
      <dgm:prSet presAssocID="{D813278D-6102-462B-B637-BBCFF201C5E7}" presName="rootComposite" presStyleCnt="0"/>
      <dgm:spPr/>
    </dgm:pt>
    <dgm:pt modelId="{D7FFA608-EF97-43B5-B714-DC8B3AF1BFE0}" type="pres">
      <dgm:prSet presAssocID="{D813278D-6102-462B-B637-BBCFF201C5E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1BD553-F4E3-4FF1-A47F-FD7CC845B5B5}" type="pres">
      <dgm:prSet presAssocID="{D813278D-6102-462B-B637-BBCFF201C5E7}" presName="rootConnector" presStyleLbl="node2" presStyleIdx="1" presStyleCnt="3"/>
      <dgm:spPr/>
      <dgm:t>
        <a:bodyPr/>
        <a:lstStyle/>
        <a:p>
          <a:endParaRPr lang="ru-RU"/>
        </a:p>
      </dgm:t>
    </dgm:pt>
    <dgm:pt modelId="{7D8D633F-35FB-45D5-B4F8-FF4246002ECF}" type="pres">
      <dgm:prSet presAssocID="{D813278D-6102-462B-B637-BBCFF201C5E7}" presName="hierChild4" presStyleCnt="0"/>
      <dgm:spPr/>
    </dgm:pt>
    <dgm:pt modelId="{697600F1-5EDC-4483-8165-4B3F94094D97}" type="pres">
      <dgm:prSet presAssocID="{D813278D-6102-462B-B637-BBCFF201C5E7}" presName="hierChild5" presStyleCnt="0"/>
      <dgm:spPr/>
    </dgm:pt>
    <dgm:pt modelId="{638BA386-29C0-4F89-8CC3-35D02359FB95}" type="pres">
      <dgm:prSet presAssocID="{DEAE8991-A9C3-437E-A290-1FEEADD2D53A}" presName="Name37" presStyleLbl="parChTrans1D2" presStyleIdx="2" presStyleCnt="3"/>
      <dgm:spPr/>
      <dgm:t>
        <a:bodyPr/>
        <a:lstStyle/>
        <a:p>
          <a:endParaRPr lang="ru-RU"/>
        </a:p>
      </dgm:t>
    </dgm:pt>
    <dgm:pt modelId="{F9603DED-0BD2-4671-B2DC-67FACD92D88C}" type="pres">
      <dgm:prSet presAssocID="{584FD671-EB91-4201-834D-21D90CEE094C}" presName="hierRoot2" presStyleCnt="0">
        <dgm:presLayoutVars>
          <dgm:hierBranch val="init"/>
        </dgm:presLayoutVars>
      </dgm:prSet>
      <dgm:spPr/>
    </dgm:pt>
    <dgm:pt modelId="{7AA459C6-A54B-4545-B5C2-3DAF42876978}" type="pres">
      <dgm:prSet presAssocID="{584FD671-EB91-4201-834D-21D90CEE094C}" presName="rootComposite" presStyleCnt="0"/>
      <dgm:spPr/>
    </dgm:pt>
    <dgm:pt modelId="{920A7CC8-481E-4C56-8C6E-61EFF3D04B37}" type="pres">
      <dgm:prSet presAssocID="{584FD671-EB91-4201-834D-21D90CEE094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219494-715E-4FF2-9206-A78082968AE3}" type="pres">
      <dgm:prSet presAssocID="{584FD671-EB91-4201-834D-21D90CEE094C}" presName="rootConnector" presStyleLbl="node2" presStyleIdx="2" presStyleCnt="3"/>
      <dgm:spPr/>
      <dgm:t>
        <a:bodyPr/>
        <a:lstStyle/>
        <a:p>
          <a:endParaRPr lang="ru-RU"/>
        </a:p>
      </dgm:t>
    </dgm:pt>
    <dgm:pt modelId="{6BDD41EE-D36D-4A2F-AD97-DA34BDDAE290}" type="pres">
      <dgm:prSet presAssocID="{584FD671-EB91-4201-834D-21D90CEE094C}" presName="hierChild4" presStyleCnt="0"/>
      <dgm:spPr/>
    </dgm:pt>
    <dgm:pt modelId="{F5BA041C-A0B2-4AF7-B681-588415DFF01F}" type="pres">
      <dgm:prSet presAssocID="{584FD671-EB91-4201-834D-21D90CEE094C}" presName="hierChild5" presStyleCnt="0"/>
      <dgm:spPr/>
    </dgm:pt>
    <dgm:pt modelId="{471A19F4-9827-4752-8E97-226B3FCA60CF}" type="pres">
      <dgm:prSet presAssocID="{09DEBFA3-73CB-4A6C-B5D8-B76D49E53453}" presName="hierChild3" presStyleCnt="0"/>
      <dgm:spPr/>
    </dgm:pt>
  </dgm:ptLst>
  <dgm:cxnLst>
    <dgm:cxn modelId="{D04F80E8-A2E3-4226-82DE-EAACC8070BBE}" srcId="{09DEBFA3-73CB-4A6C-B5D8-B76D49E53453}" destId="{316FAAA5-EE2E-498B-B656-ECCD5162BBD6}" srcOrd="0" destOrd="0" parTransId="{DFE3F834-C9A4-44B4-B0EB-5648B2AA1F47}" sibTransId="{801B18EE-0715-48D7-A5D0-2C5491E9E960}"/>
    <dgm:cxn modelId="{FB157D1E-AF99-4ED6-BFD1-3D403AA44FAE}" type="presOf" srcId="{09DEBFA3-73CB-4A6C-B5D8-B76D49E53453}" destId="{8F3FDDBD-894C-4E0F-9A91-2EF2D5D52AA0}" srcOrd="1" destOrd="0" presId="urn:microsoft.com/office/officeart/2005/8/layout/orgChart1"/>
    <dgm:cxn modelId="{62596B2C-1111-4E74-BDFE-2D0F0445B080}" type="presOf" srcId="{DEAE8991-A9C3-437E-A290-1FEEADD2D53A}" destId="{638BA386-29C0-4F89-8CC3-35D02359FB95}" srcOrd="0" destOrd="0" presId="urn:microsoft.com/office/officeart/2005/8/layout/orgChart1"/>
    <dgm:cxn modelId="{65EAA08F-3C46-4D3C-8170-BC17EF47716F}" type="presOf" srcId="{584FD671-EB91-4201-834D-21D90CEE094C}" destId="{45219494-715E-4FF2-9206-A78082968AE3}" srcOrd="1" destOrd="0" presId="urn:microsoft.com/office/officeart/2005/8/layout/orgChart1"/>
    <dgm:cxn modelId="{8711BE12-6526-4896-ACD0-67CAC78CA9A2}" type="presOf" srcId="{D813278D-6102-462B-B637-BBCFF201C5E7}" destId="{881BD553-F4E3-4FF1-A47F-FD7CC845B5B5}" srcOrd="1" destOrd="0" presId="urn:microsoft.com/office/officeart/2005/8/layout/orgChart1"/>
    <dgm:cxn modelId="{1300213E-542E-407A-A2AA-3BB8C5E35B31}" type="presOf" srcId="{A404E71B-ADC9-42F7-9668-88DF513F514C}" destId="{B2BCBC61-7D67-4F3B-82C9-63F81BF953AF}" srcOrd="0" destOrd="0" presId="urn:microsoft.com/office/officeart/2005/8/layout/orgChart1"/>
    <dgm:cxn modelId="{4F1D0268-EF83-4D78-835D-BF07E18A0AF5}" srcId="{09DEBFA3-73CB-4A6C-B5D8-B76D49E53453}" destId="{584FD671-EB91-4201-834D-21D90CEE094C}" srcOrd="2" destOrd="0" parTransId="{DEAE8991-A9C3-437E-A290-1FEEADD2D53A}" sibTransId="{FBAF95B8-E3E3-4973-A577-3FFA4BBA2A8D}"/>
    <dgm:cxn modelId="{3A1E4F8E-98D3-4FB4-BFBB-7C1F14381BB8}" type="presOf" srcId="{09DEBFA3-73CB-4A6C-B5D8-B76D49E53453}" destId="{993ED9FC-7ED2-425C-9345-2EDB71783890}" srcOrd="0" destOrd="0" presId="urn:microsoft.com/office/officeart/2005/8/layout/orgChart1"/>
    <dgm:cxn modelId="{0AB6B780-1A79-449F-B6DD-C96541992335}" type="presOf" srcId="{DFE3F834-C9A4-44B4-B0EB-5648B2AA1F47}" destId="{8DDAEDE4-FDD6-4A2B-9D76-C26B7FC8A204}" srcOrd="0" destOrd="0" presId="urn:microsoft.com/office/officeart/2005/8/layout/orgChart1"/>
    <dgm:cxn modelId="{F7280E70-F0EA-4FEA-A140-C4C47F67F5DE}" type="presOf" srcId="{316FAAA5-EE2E-498B-B656-ECCD5162BBD6}" destId="{CDF36436-4A11-40DB-97DB-9DF1ABFB13B9}" srcOrd="1" destOrd="0" presId="urn:microsoft.com/office/officeart/2005/8/layout/orgChart1"/>
    <dgm:cxn modelId="{5DFAEFAB-A30C-43A1-A481-B0C340B96884}" type="presOf" srcId="{585DC6C9-0F7C-41C7-9CD6-7B6EB4AB228D}" destId="{B7F244CE-EA3C-4E1F-8A4A-EE1C55812E6C}" srcOrd="0" destOrd="0" presId="urn:microsoft.com/office/officeart/2005/8/layout/orgChart1"/>
    <dgm:cxn modelId="{7F7367C7-7001-4E20-B9D4-A7441832C4A9}" type="presOf" srcId="{316FAAA5-EE2E-498B-B656-ECCD5162BBD6}" destId="{6BABB719-544D-4C70-8B2E-E843962585FA}" srcOrd="0" destOrd="0" presId="urn:microsoft.com/office/officeart/2005/8/layout/orgChart1"/>
    <dgm:cxn modelId="{0E081AEB-1E9F-45AD-B59B-8DF58FE3E714}" type="presOf" srcId="{584FD671-EB91-4201-834D-21D90CEE094C}" destId="{920A7CC8-481E-4C56-8C6E-61EFF3D04B37}" srcOrd="0" destOrd="0" presId="urn:microsoft.com/office/officeart/2005/8/layout/orgChart1"/>
    <dgm:cxn modelId="{4EDFB1FB-B210-4E20-A049-086CC9F2FCF2}" srcId="{09DEBFA3-73CB-4A6C-B5D8-B76D49E53453}" destId="{D813278D-6102-462B-B637-BBCFF201C5E7}" srcOrd="1" destOrd="0" parTransId="{585DC6C9-0F7C-41C7-9CD6-7B6EB4AB228D}" sibTransId="{D7002776-A6AF-4E1A-86E7-8D5E35902480}"/>
    <dgm:cxn modelId="{617ECE2D-9F7B-47F4-B9ED-5D875CD6EA62}" srcId="{A404E71B-ADC9-42F7-9668-88DF513F514C}" destId="{09DEBFA3-73CB-4A6C-B5D8-B76D49E53453}" srcOrd="0" destOrd="0" parTransId="{6CDDA08A-C595-4549-92B0-1486C044C8CF}" sibTransId="{E8A8A8B4-852C-4FD2-9931-EAD75F952734}"/>
    <dgm:cxn modelId="{A050E937-566D-4BBA-9CF9-E41E9474E921}" type="presOf" srcId="{D813278D-6102-462B-B637-BBCFF201C5E7}" destId="{D7FFA608-EF97-43B5-B714-DC8B3AF1BFE0}" srcOrd="0" destOrd="0" presId="urn:microsoft.com/office/officeart/2005/8/layout/orgChart1"/>
    <dgm:cxn modelId="{C6ECC380-801B-4CE9-8D5E-D0E4BCF69B62}" type="presParOf" srcId="{B2BCBC61-7D67-4F3B-82C9-63F81BF953AF}" destId="{FB76BDD9-9DC6-427E-B934-85ED4E234DB0}" srcOrd="0" destOrd="0" presId="urn:microsoft.com/office/officeart/2005/8/layout/orgChart1"/>
    <dgm:cxn modelId="{B6688A61-118E-4372-BAF0-3F85EF128609}" type="presParOf" srcId="{FB76BDD9-9DC6-427E-B934-85ED4E234DB0}" destId="{A7F97DF3-DCAC-4E84-9984-CDF96EF98B82}" srcOrd="0" destOrd="0" presId="urn:microsoft.com/office/officeart/2005/8/layout/orgChart1"/>
    <dgm:cxn modelId="{7D2CF222-5DC1-450A-A8B6-F8B47DE5775C}" type="presParOf" srcId="{A7F97DF3-DCAC-4E84-9984-CDF96EF98B82}" destId="{993ED9FC-7ED2-425C-9345-2EDB71783890}" srcOrd="0" destOrd="0" presId="urn:microsoft.com/office/officeart/2005/8/layout/orgChart1"/>
    <dgm:cxn modelId="{20A42F0E-7AD0-479D-8552-C3AA7620B9C9}" type="presParOf" srcId="{A7F97DF3-DCAC-4E84-9984-CDF96EF98B82}" destId="{8F3FDDBD-894C-4E0F-9A91-2EF2D5D52AA0}" srcOrd="1" destOrd="0" presId="urn:microsoft.com/office/officeart/2005/8/layout/orgChart1"/>
    <dgm:cxn modelId="{B7CCACA3-77AC-42B8-BBB8-7A0C1BF51E39}" type="presParOf" srcId="{FB76BDD9-9DC6-427E-B934-85ED4E234DB0}" destId="{E5232D7D-86FD-44D3-97D1-D76792A7003B}" srcOrd="1" destOrd="0" presId="urn:microsoft.com/office/officeart/2005/8/layout/orgChart1"/>
    <dgm:cxn modelId="{6A7645A9-1B5A-4DA1-AC79-029C46B7EAD1}" type="presParOf" srcId="{E5232D7D-86FD-44D3-97D1-D76792A7003B}" destId="{8DDAEDE4-FDD6-4A2B-9D76-C26B7FC8A204}" srcOrd="0" destOrd="0" presId="urn:microsoft.com/office/officeart/2005/8/layout/orgChart1"/>
    <dgm:cxn modelId="{648895E2-D306-4601-9136-F2D5F7E9AC04}" type="presParOf" srcId="{E5232D7D-86FD-44D3-97D1-D76792A7003B}" destId="{CF7DCA32-A298-4172-8E76-0E4017B08708}" srcOrd="1" destOrd="0" presId="urn:microsoft.com/office/officeart/2005/8/layout/orgChart1"/>
    <dgm:cxn modelId="{9DE0519A-8E70-4803-8E73-FAF732FED4AF}" type="presParOf" srcId="{CF7DCA32-A298-4172-8E76-0E4017B08708}" destId="{66DD98F3-9D9F-4EB3-9C92-14B4742B4922}" srcOrd="0" destOrd="0" presId="urn:microsoft.com/office/officeart/2005/8/layout/orgChart1"/>
    <dgm:cxn modelId="{FF355BC4-FF16-4A2C-BA3E-3EDF3812AA94}" type="presParOf" srcId="{66DD98F3-9D9F-4EB3-9C92-14B4742B4922}" destId="{6BABB719-544D-4C70-8B2E-E843962585FA}" srcOrd="0" destOrd="0" presId="urn:microsoft.com/office/officeart/2005/8/layout/orgChart1"/>
    <dgm:cxn modelId="{2C9C2811-81B9-4595-A387-9C558DDDB5BA}" type="presParOf" srcId="{66DD98F3-9D9F-4EB3-9C92-14B4742B4922}" destId="{CDF36436-4A11-40DB-97DB-9DF1ABFB13B9}" srcOrd="1" destOrd="0" presId="urn:microsoft.com/office/officeart/2005/8/layout/orgChart1"/>
    <dgm:cxn modelId="{8E86DACF-A364-40C8-AE9C-8D74159EE228}" type="presParOf" srcId="{CF7DCA32-A298-4172-8E76-0E4017B08708}" destId="{80E18A25-7A95-4FCB-95A1-535B27DF6F33}" srcOrd="1" destOrd="0" presId="urn:microsoft.com/office/officeart/2005/8/layout/orgChart1"/>
    <dgm:cxn modelId="{491F2C99-8F32-49CF-BCA3-25A4AFF0BEE4}" type="presParOf" srcId="{CF7DCA32-A298-4172-8E76-0E4017B08708}" destId="{D5E2F0A7-81C7-429A-B9A7-1260B39AF794}" srcOrd="2" destOrd="0" presId="urn:microsoft.com/office/officeart/2005/8/layout/orgChart1"/>
    <dgm:cxn modelId="{A90A44F6-ABEB-43CC-9AAC-B0BD6D073F33}" type="presParOf" srcId="{E5232D7D-86FD-44D3-97D1-D76792A7003B}" destId="{B7F244CE-EA3C-4E1F-8A4A-EE1C55812E6C}" srcOrd="2" destOrd="0" presId="urn:microsoft.com/office/officeart/2005/8/layout/orgChart1"/>
    <dgm:cxn modelId="{0C5866F1-8175-41EB-9E60-13F30201AB4D}" type="presParOf" srcId="{E5232D7D-86FD-44D3-97D1-D76792A7003B}" destId="{E002A2A3-EC31-4A56-BFE6-12995CE0A9DE}" srcOrd="3" destOrd="0" presId="urn:microsoft.com/office/officeart/2005/8/layout/orgChart1"/>
    <dgm:cxn modelId="{26341BA1-7939-4A31-AAC5-BF66E8845A4F}" type="presParOf" srcId="{E002A2A3-EC31-4A56-BFE6-12995CE0A9DE}" destId="{CDAE4A8F-5D68-47FA-BEBF-06E6D1E6EBB5}" srcOrd="0" destOrd="0" presId="urn:microsoft.com/office/officeart/2005/8/layout/orgChart1"/>
    <dgm:cxn modelId="{CEE29CC4-33B1-4E65-951E-CA07A380C672}" type="presParOf" srcId="{CDAE4A8F-5D68-47FA-BEBF-06E6D1E6EBB5}" destId="{D7FFA608-EF97-43B5-B714-DC8B3AF1BFE0}" srcOrd="0" destOrd="0" presId="urn:microsoft.com/office/officeart/2005/8/layout/orgChart1"/>
    <dgm:cxn modelId="{B28E2F73-6C68-4686-80FB-093805FAE66A}" type="presParOf" srcId="{CDAE4A8F-5D68-47FA-BEBF-06E6D1E6EBB5}" destId="{881BD553-F4E3-4FF1-A47F-FD7CC845B5B5}" srcOrd="1" destOrd="0" presId="urn:microsoft.com/office/officeart/2005/8/layout/orgChart1"/>
    <dgm:cxn modelId="{B67B12AE-594F-4042-9AA6-02AED98EC4A0}" type="presParOf" srcId="{E002A2A3-EC31-4A56-BFE6-12995CE0A9DE}" destId="{7D8D633F-35FB-45D5-B4F8-FF4246002ECF}" srcOrd="1" destOrd="0" presId="urn:microsoft.com/office/officeart/2005/8/layout/orgChart1"/>
    <dgm:cxn modelId="{EC130136-7E1A-40B6-931F-C1C3C3E8DA13}" type="presParOf" srcId="{E002A2A3-EC31-4A56-BFE6-12995CE0A9DE}" destId="{697600F1-5EDC-4483-8165-4B3F94094D97}" srcOrd="2" destOrd="0" presId="urn:microsoft.com/office/officeart/2005/8/layout/orgChart1"/>
    <dgm:cxn modelId="{33F501F5-E1DF-4FDA-90EA-03DF0D4DE30D}" type="presParOf" srcId="{E5232D7D-86FD-44D3-97D1-D76792A7003B}" destId="{638BA386-29C0-4F89-8CC3-35D02359FB95}" srcOrd="4" destOrd="0" presId="urn:microsoft.com/office/officeart/2005/8/layout/orgChart1"/>
    <dgm:cxn modelId="{696992AD-6060-4820-A1F1-748AECF2C1B0}" type="presParOf" srcId="{E5232D7D-86FD-44D3-97D1-D76792A7003B}" destId="{F9603DED-0BD2-4671-B2DC-67FACD92D88C}" srcOrd="5" destOrd="0" presId="urn:microsoft.com/office/officeart/2005/8/layout/orgChart1"/>
    <dgm:cxn modelId="{39CA54C4-21AD-40A7-BDE7-A3DC8505388A}" type="presParOf" srcId="{F9603DED-0BD2-4671-B2DC-67FACD92D88C}" destId="{7AA459C6-A54B-4545-B5C2-3DAF42876978}" srcOrd="0" destOrd="0" presId="urn:microsoft.com/office/officeart/2005/8/layout/orgChart1"/>
    <dgm:cxn modelId="{E0396AE3-D72C-41C6-911F-5EF79B1E3141}" type="presParOf" srcId="{7AA459C6-A54B-4545-B5C2-3DAF42876978}" destId="{920A7CC8-481E-4C56-8C6E-61EFF3D04B37}" srcOrd="0" destOrd="0" presId="urn:microsoft.com/office/officeart/2005/8/layout/orgChart1"/>
    <dgm:cxn modelId="{15FFF936-FCBC-4421-9CF0-294DC5A27850}" type="presParOf" srcId="{7AA459C6-A54B-4545-B5C2-3DAF42876978}" destId="{45219494-715E-4FF2-9206-A78082968AE3}" srcOrd="1" destOrd="0" presId="urn:microsoft.com/office/officeart/2005/8/layout/orgChart1"/>
    <dgm:cxn modelId="{9899FDE0-E06C-414E-9E26-C09D5FFCBE20}" type="presParOf" srcId="{F9603DED-0BD2-4671-B2DC-67FACD92D88C}" destId="{6BDD41EE-D36D-4A2F-AD97-DA34BDDAE290}" srcOrd="1" destOrd="0" presId="urn:microsoft.com/office/officeart/2005/8/layout/orgChart1"/>
    <dgm:cxn modelId="{B4FB94CA-C5D8-4D29-BF27-A6684D710602}" type="presParOf" srcId="{F9603DED-0BD2-4671-B2DC-67FACD92D88C}" destId="{F5BA041C-A0B2-4AF7-B681-588415DFF01F}" srcOrd="2" destOrd="0" presId="urn:microsoft.com/office/officeart/2005/8/layout/orgChart1"/>
    <dgm:cxn modelId="{6C5219BE-2F8A-4EF1-8B21-77F4EB492DCB}" type="presParOf" srcId="{FB76BDD9-9DC6-427E-B934-85ED4E234DB0}" destId="{471A19F4-9827-4752-8E97-226B3FCA60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7F81C9-7597-417D-AE12-B4FA825BDCD2}" type="doc">
      <dgm:prSet loTypeId="urn:microsoft.com/office/officeart/2005/8/layout/hProcess7" loCatId="list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2117241-AF0F-4C9A-B91A-CEAD6FC6187F}">
      <dgm:prSet phldrT="[Текст]" custT="1"/>
      <dgm:spPr>
        <a:noFill/>
        <a:ln>
          <a:solidFill>
            <a:srgbClr val="202EE2"/>
          </a:solidFill>
        </a:ln>
      </dgm:spPr>
      <dgm:t>
        <a:bodyPr/>
        <a:lstStyle/>
        <a:p>
          <a:endParaRPr lang="ru-RU" sz="2000" dirty="0">
            <a:solidFill>
              <a:schemeClr val="tx1"/>
            </a:solidFill>
          </a:endParaRPr>
        </a:p>
      </dgm:t>
    </dgm:pt>
    <dgm:pt modelId="{B2265EDB-C927-4352-B989-E16746D7F6F7}" type="parTrans" cxnId="{41CCF344-4683-4EF7-A58F-16C2012B56EB}">
      <dgm:prSet/>
      <dgm:spPr/>
      <dgm:t>
        <a:bodyPr/>
        <a:lstStyle/>
        <a:p>
          <a:endParaRPr lang="ru-RU"/>
        </a:p>
      </dgm:t>
    </dgm:pt>
    <dgm:pt modelId="{DF896AE7-CC6F-4608-9973-E87F785FCA54}" type="sibTrans" cxnId="{41CCF344-4683-4EF7-A58F-16C2012B56EB}">
      <dgm:prSet/>
      <dgm:spPr/>
      <dgm:t>
        <a:bodyPr/>
        <a:lstStyle/>
        <a:p>
          <a:endParaRPr lang="ru-RU"/>
        </a:p>
      </dgm:t>
    </dgm:pt>
    <dgm:pt modelId="{C300B49A-6393-4EAC-B9F6-A7DA6DF5083E}">
      <dgm:prSet phldrT="[Текст]" custT="1"/>
      <dgm:spPr/>
      <dgm:t>
        <a:bodyPr/>
        <a:lstStyle/>
        <a:p>
          <a:pPr algn="ctr"/>
          <a:endParaRPr lang="uk-UA" sz="5400" dirty="0" smtClean="0">
            <a:latin typeface="Proba Pro Regular"/>
          </a:endParaRPr>
        </a:p>
        <a:p>
          <a:pPr algn="ctr"/>
          <a:r>
            <a:rPr lang="uk-UA" sz="5400" dirty="0" smtClean="0">
              <a:solidFill>
                <a:schemeClr val="tx1"/>
              </a:solidFill>
              <a:latin typeface="Proba Pro Regular"/>
            </a:rPr>
            <a:t>Аналіз виконання стратегії розвитку закладу </a:t>
          </a:r>
          <a:endParaRPr lang="ru-RU" sz="5400" dirty="0">
            <a:solidFill>
              <a:schemeClr val="tx1"/>
            </a:solidFill>
            <a:latin typeface="Proba Pro Regular"/>
          </a:endParaRPr>
        </a:p>
      </dgm:t>
    </dgm:pt>
    <dgm:pt modelId="{AFE08774-0CD0-48E7-98F3-8A65D333DF7B}" type="parTrans" cxnId="{8F75EF82-6094-4A5C-A1D6-B9D132B8A3D5}">
      <dgm:prSet/>
      <dgm:spPr/>
      <dgm:t>
        <a:bodyPr/>
        <a:lstStyle/>
        <a:p>
          <a:endParaRPr lang="ru-RU"/>
        </a:p>
      </dgm:t>
    </dgm:pt>
    <dgm:pt modelId="{0AECDDCD-2B0C-4EB5-986B-C6B3A5832BC0}" type="sibTrans" cxnId="{8F75EF82-6094-4A5C-A1D6-B9D132B8A3D5}">
      <dgm:prSet/>
      <dgm:spPr/>
      <dgm:t>
        <a:bodyPr/>
        <a:lstStyle/>
        <a:p>
          <a:endParaRPr lang="ru-RU"/>
        </a:p>
      </dgm:t>
    </dgm:pt>
    <dgm:pt modelId="{B6586FBF-D967-4A8D-9D25-DB8B412D7434}">
      <dgm:prSet phldrT="[Текст]"/>
      <dgm:spPr>
        <a:noFill/>
        <a:ln>
          <a:solidFill>
            <a:srgbClr val="202EE2"/>
          </a:solidFill>
        </a:ln>
      </dgm:spPr>
      <dgm:t>
        <a:bodyPr/>
        <a:lstStyle/>
        <a:p>
          <a:pPr algn="ctr"/>
          <a:endParaRPr lang="ru-RU" dirty="0"/>
        </a:p>
      </dgm:t>
    </dgm:pt>
    <dgm:pt modelId="{D9EA60CF-167E-479A-A996-583464530A95}" type="parTrans" cxnId="{FC2EB3C4-0902-4578-BED6-4AE1F67ACD70}">
      <dgm:prSet/>
      <dgm:spPr/>
      <dgm:t>
        <a:bodyPr/>
        <a:lstStyle/>
        <a:p>
          <a:endParaRPr lang="ru-RU"/>
        </a:p>
      </dgm:t>
    </dgm:pt>
    <dgm:pt modelId="{6F7616EF-7B82-4000-823F-E2EC07884B11}" type="sibTrans" cxnId="{FC2EB3C4-0902-4578-BED6-4AE1F67ACD70}">
      <dgm:prSet/>
      <dgm:spPr/>
      <dgm:t>
        <a:bodyPr/>
        <a:lstStyle/>
        <a:p>
          <a:endParaRPr lang="ru-RU"/>
        </a:p>
      </dgm:t>
    </dgm:pt>
    <dgm:pt modelId="{9422E884-20B0-46A4-B9B2-66D666095699}">
      <dgm:prSet phldrT="[Текст]" custT="1"/>
      <dgm:spPr/>
      <dgm:t>
        <a:bodyPr/>
        <a:lstStyle/>
        <a:p>
          <a:pPr algn="ctr"/>
          <a:endParaRPr lang="uk-UA" sz="4800" dirty="0" smtClean="0">
            <a:latin typeface="Proba Pro Regular"/>
          </a:endParaRPr>
        </a:p>
        <a:p>
          <a:pPr algn="ctr"/>
          <a:r>
            <a:rPr lang="uk-UA" sz="4800" dirty="0" smtClean="0">
              <a:solidFill>
                <a:schemeClr val="tx1"/>
              </a:solidFill>
              <a:latin typeface="Proba Pro Regular"/>
            </a:rPr>
            <a:t>Вивчення освітньої діяльності, у тому числі управлінських процесів</a:t>
          </a:r>
          <a:endParaRPr lang="ru-RU" sz="4800" dirty="0">
            <a:solidFill>
              <a:schemeClr val="tx1"/>
            </a:solidFill>
            <a:latin typeface="Proba Pro Regular"/>
          </a:endParaRPr>
        </a:p>
      </dgm:t>
    </dgm:pt>
    <dgm:pt modelId="{23348B32-E4F5-486D-AE7B-AC6DED3F49A3}" type="parTrans" cxnId="{A2907BB8-80A2-4D99-B325-1CD6A139C57D}">
      <dgm:prSet/>
      <dgm:spPr/>
      <dgm:t>
        <a:bodyPr/>
        <a:lstStyle/>
        <a:p>
          <a:endParaRPr lang="ru-RU"/>
        </a:p>
      </dgm:t>
    </dgm:pt>
    <dgm:pt modelId="{3BC606B3-3E6D-489A-A471-09E8246CBAAD}" type="sibTrans" cxnId="{A2907BB8-80A2-4D99-B325-1CD6A139C57D}">
      <dgm:prSet/>
      <dgm:spPr/>
      <dgm:t>
        <a:bodyPr/>
        <a:lstStyle/>
        <a:p>
          <a:endParaRPr lang="ru-RU"/>
        </a:p>
      </dgm:t>
    </dgm:pt>
    <dgm:pt modelId="{75681220-C108-450D-B092-1491126C7119}">
      <dgm:prSet phldrT="[Текст]" custT="1"/>
      <dgm:spPr>
        <a:noFill/>
        <a:ln>
          <a:solidFill>
            <a:srgbClr val="202EE2"/>
          </a:solidFill>
        </a:ln>
      </dgm:spPr>
      <dgm:t>
        <a:bodyPr/>
        <a:lstStyle/>
        <a:p>
          <a:pPr algn="ctr"/>
          <a:endParaRPr lang="ru-RU" sz="4800" dirty="0">
            <a:solidFill>
              <a:schemeClr val="tx1"/>
            </a:solidFill>
          </a:endParaRPr>
        </a:p>
      </dgm:t>
    </dgm:pt>
    <dgm:pt modelId="{8B615DBE-5D8D-4C94-AA5D-057D4EA50032}" type="parTrans" cxnId="{920858AF-B734-4BE4-AC7D-1370B4569678}">
      <dgm:prSet/>
      <dgm:spPr/>
      <dgm:t>
        <a:bodyPr/>
        <a:lstStyle/>
        <a:p>
          <a:endParaRPr lang="ru-RU"/>
        </a:p>
      </dgm:t>
    </dgm:pt>
    <dgm:pt modelId="{4BC81A29-1466-475D-BD7B-3503CD1E7FF4}" type="sibTrans" cxnId="{920858AF-B734-4BE4-AC7D-1370B4569678}">
      <dgm:prSet/>
      <dgm:spPr/>
      <dgm:t>
        <a:bodyPr/>
        <a:lstStyle/>
        <a:p>
          <a:endParaRPr lang="ru-RU"/>
        </a:p>
      </dgm:t>
    </dgm:pt>
    <dgm:pt modelId="{443EC853-A0DB-47C5-BF07-B97F3AED67B3}">
      <dgm:prSet phldrT="[Текст]" custT="1"/>
      <dgm:spPr/>
      <dgm:t>
        <a:bodyPr/>
        <a:lstStyle/>
        <a:p>
          <a:pPr algn="ctr"/>
          <a:endParaRPr lang="uk-UA" sz="4400" dirty="0" smtClean="0">
            <a:solidFill>
              <a:schemeClr val="tx1"/>
            </a:solidFill>
            <a:latin typeface="Proba Pro Regular"/>
          </a:endParaRPr>
        </a:p>
        <a:p>
          <a:pPr algn="ctr"/>
          <a:r>
            <a:rPr lang="uk-UA" sz="4400" dirty="0" smtClean="0">
              <a:solidFill>
                <a:schemeClr val="tx1"/>
              </a:solidFill>
              <a:latin typeface="Proba Pro Regular"/>
            </a:rPr>
            <a:t>Результати оцінювання внутрішньої системи забезпечення якості освітньої діяльності та якості освіти </a:t>
          </a:r>
          <a:r>
            <a:rPr lang="uk-UA" sz="3500" dirty="0" smtClean="0">
              <a:solidFill>
                <a:schemeClr val="tx1"/>
              </a:solidFill>
              <a:latin typeface="Proba Pro Regular"/>
            </a:rPr>
            <a:t>(</a:t>
          </a:r>
          <a:r>
            <a:rPr lang="uk-UA" sz="3500" dirty="0" err="1" smtClean="0">
              <a:solidFill>
                <a:schemeClr val="tx1"/>
              </a:solidFill>
              <a:latin typeface="Proba Pro Regular"/>
            </a:rPr>
            <a:t>самооцінювання</a:t>
          </a:r>
          <a:r>
            <a:rPr lang="uk-UA" sz="3500" dirty="0" smtClean="0">
              <a:solidFill>
                <a:schemeClr val="tx1"/>
              </a:solidFill>
              <a:latin typeface="Proba Pro Regular"/>
            </a:rPr>
            <a:t>)</a:t>
          </a:r>
          <a:endParaRPr lang="ru-RU" sz="3500" dirty="0">
            <a:solidFill>
              <a:schemeClr val="tx1"/>
            </a:solidFill>
            <a:latin typeface="Proba Pro Regular"/>
          </a:endParaRPr>
        </a:p>
      </dgm:t>
    </dgm:pt>
    <dgm:pt modelId="{F483E553-6FF0-4C94-905B-5AB0F332693D}" type="parTrans" cxnId="{BCD8D331-8AD9-427E-80CB-C767698B6484}">
      <dgm:prSet/>
      <dgm:spPr/>
      <dgm:t>
        <a:bodyPr/>
        <a:lstStyle/>
        <a:p>
          <a:endParaRPr lang="ru-RU"/>
        </a:p>
      </dgm:t>
    </dgm:pt>
    <dgm:pt modelId="{7AE972C2-078F-4B2F-9B86-419E346EA2D8}" type="sibTrans" cxnId="{BCD8D331-8AD9-427E-80CB-C767698B6484}">
      <dgm:prSet/>
      <dgm:spPr/>
      <dgm:t>
        <a:bodyPr/>
        <a:lstStyle/>
        <a:p>
          <a:endParaRPr lang="ru-RU"/>
        </a:p>
      </dgm:t>
    </dgm:pt>
    <dgm:pt modelId="{C667E002-8D81-4C83-820A-A1F818F717FC}">
      <dgm:prSet phldrT="[Текст]"/>
      <dgm:spPr>
        <a:noFill/>
        <a:ln>
          <a:solidFill>
            <a:srgbClr val="202EE2"/>
          </a:solidFill>
        </a:ln>
      </dgm:spPr>
      <dgm:t>
        <a:bodyPr/>
        <a:lstStyle/>
        <a:p>
          <a:endParaRPr lang="ru-RU" b="1" dirty="0">
            <a:solidFill>
              <a:schemeClr val="tx1"/>
            </a:solidFill>
          </a:endParaRPr>
        </a:p>
      </dgm:t>
    </dgm:pt>
    <dgm:pt modelId="{21C69AB8-4819-4E6F-842D-B54F56A215ED}" type="parTrans" cxnId="{8207A347-CF5A-44D2-8B9B-D58BD303FA44}">
      <dgm:prSet/>
      <dgm:spPr/>
      <dgm:t>
        <a:bodyPr/>
        <a:lstStyle/>
        <a:p>
          <a:endParaRPr lang="ru-RU"/>
        </a:p>
      </dgm:t>
    </dgm:pt>
    <dgm:pt modelId="{7074A18E-A492-4A02-878D-814C48C012B5}" type="sibTrans" cxnId="{8207A347-CF5A-44D2-8B9B-D58BD303FA44}">
      <dgm:prSet/>
      <dgm:spPr/>
      <dgm:t>
        <a:bodyPr/>
        <a:lstStyle/>
        <a:p>
          <a:endParaRPr lang="ru-RU"/>
        </a:p>
      </dgm:t>
    </dgm:pt>
    <dgm:pt modelId="{18086AF5-A137-4540-B45E-6C5D79001174}">
      <dgm:prSet phldrT="[Текст]" custT="1"/>
      <dgm:spPr/>
      <dgm:t>
        <a:bodyPr/>
        <a:lstStyle/>
        <a:p>
          <a:pPr algn="ctr"/>
          <a:endParaRPr lang="uk-UA" sz="2000" b="0" dirty="0" smtClean="0">
            <a:latin typeface="Proba Pro Regular"/>
          </a:endParaRPr>
        </a:p>
        <a:p>
          <a:pPr algn="ctr"/>
          <a:r>
            <a:rPr lang="uk-UA" sz="2000" b="0" dirty="0" smtClean="0">
              <a:solidFill>
                <a:schemeClr val="tx1"/>
              </a:solidFill>
              <a:latin typeface="Proba Pro Regular"/>
            </a:rPr>
            <a:t> </a:t>
          </a:r>
          <a:r>
            <a:rPr lang="uk-UA" sz="4800" b="0" dirty="0" smtClean="0">
              <a:solidFill>
                <a:schemeClr val="tx1"/>
              </a:solidFill>
              <a:latin typeface="Proba Pro Regular"/>
            </a:rPr>
            <a:t>Шляхи удосконалення якості освітньої діяльності та якості освіти на наступний навчальний рік</a:t>
          </a:r>
          <a:endParaRPr lang="ru-RU" sz="4800" b="0" dirty="0">
            <a:solidFill>
              <a:schemeClr val="tx1"/>
            </a:solidFill>
            <a:latin typeface="Proba Pro Regular"/>
          </a:endParaRPr>
        </a:p>
      </dgm:t>
    </dgm:pt>
    <dgm:pt modelId="{E4246F02-4CD0-4EF7-B08F-F8D29C6B6E7C}" type="parTrans" cxnId="{A4F8B498-F6F8-49BC-98FD-684900AFEEEB}">
      <dgm:prSet/>
      <dgm:spPr/>
      <dgm:t>
        <a:bodyPr/>
        <a:lstStyle/>
        <a:p>
          <a:endParaRPr lang="ru-RU"/>
        </a:p>
      </dgm:t>
    </dgm:pt>
    <dgm:pt modelId="{C7EB049A-4161-4C05-AB54-32367AFD5EB0}" type="sibTrans" cxnId="{A4F8B498-F6F8-49BC-98FD-684900AFEEEB}">
      <dgm:prSet/>
      <dgm:spPr/>
      <dgm:t>
        <a:bodyPr/>
        <a:lstStyle/>
        <a:p>
          <a:endParaRPr lang="ru-RU"/>
        </a:p>
      </dgm:t>
    </dgm:pt>
    <dgm:pt modelId="{F3750C52-0420-434E-AC08-B0551104988C}" type="pres">
      <dgm:prSet presAssocID="{E97F81C9-7597-417D-AE12-B4FA825BDC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58ED36-AEE4-48D9-9598-41BF69845EFA}" type="pres">
      <dgm:prSet presAssocID="{82117241-AF0F-4C9A-B91A-CEAD6FC6187F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171DB-0560-422E-A488-1B25032CF632}" type="pres">
      <dgm:prSet presAssocID="{82117241-AF0F-4C9A-B91A-CEAD6FC6187F}" presName="bgRect" presStyleLbl="node1" presStyleIdx="0" presStyleCnt="4"/>
      <dgm:spPr/>
      <dgm:t>
        <a:bodyPr/>
        <a:lstStyle/>
        <a:p>
          <a:endParaRPr lang="ru-RU"/>
        </a:p>
      </dgm:t>
    </dgm:pt>
    <dgm:pt modelId="{7FCD4EAE-1C65-4FE6-9F8B-4EF2ED23CB47}" type="pres">
      <dgm:prSet presAssocID="{82117241-AF0F-4C9A-B91A-CEAD6FC6187F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5E393-2C96-47A7-B11B-FF17E147B623}" type="pres">
      <dgm:prSet presAssocID="{82117241-AF0F-4C9A-B91A-CEAD6FC6187F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74147-F24C-4F1B-80E6-501DB2B88B5C}" type="pres">
      <dgm:prSet presAssocID="{DF896AE7-CC6F-4608-9973-E87F785FCA54}" presName="hSp" presStyleCnt="0"/>
      <dgm:spPr/>
      <dgm:t>
        <a:bodyPr/>
        <a:lstStyle/>
        <a:p>
          <a:endParaRPr lang="ru-RU"/>
        </a:p>
      </dgm:t>
    </dgm:pt>
    <dgm:pt modelId="{C8966AEA-7FE8-4039-9CFD-DDA542903F7D}" type="pres">
      <dgm:prSet presAssocID="{DF896AE7-CC6F-4608-9973-E87F785FCA54}" presName="vProcSp" presStyleCnt="0"/>
      <dgm:spPr/>
      <dgm:t>
        <a:bodyPr/>
        <a:lstStyle/>
        <a:p>
          <a:endParaRPr lang="ru-RU"/>
        </a:p>
      </dgm:t>
    </dgm:pt>
    <dgm:pt modelId="{B567F500-7C69-40B3-B19E-0692E5BF9682}" type="pres">
      <dgm:prSet presAssocID="{DF896AE7-CC6F-4608-9973-E87F785FCA54}" presName="vSp1" presStyleCnt="0"/>
      <dgm:spPr/>
      <dgm:t>
        <a:bodyPr/>
        <a:lstStyle/>
        <a:p>
          <a:endParaRPr lang="ru-RU"/>
        </a:p>
      </dgm:t>
    </dgm:pt>
    <dgm:pt modelId="{EE1A2E04-9D17-4075-8E22-FC00D833006A}" type="pres">
      <dgm:prSet presAssocID="{DF896AE7-CC6F-4608-9973-E87F785FCA54}" presName="simulatedConn" presStyleLbl="solidFgAcc1" presStyleIdx="0" presStyleCnt="3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B14DC26E-62C3-4C8F-A440-DE5FF9F2E0B6}" type="pres">
      <dgm:prSet presAssocID="{DF896AE7-CC6F-4608-9973-E87F785FCA54}" presName="vSp2" presStyleCnt="0"/>
      <dgm:spPr/>
      <dgm:t>
        <a:bodyPr/>
        <a:lstStyle/>
        <a:p>
          <a:endParaRPr lang="ru-RU"/>
        </a:p>
      </dgm:t>
    </dgm:pt>
    <dgm:pt modelId="{C8504718-3C4A-4225-B26A-EE83C9622444}" type="pres">
      <dgm:prSet presAssocID="{DF896AE7-CC6F-4608-9973-E87F785FCA54}" presName="sibTrans" presStyleCnt="0"/>
      <dgm:spPr/>
      <dgm:t>
        <a:bodyPr/>
        <a:lstStyle/>
        <a:p>
          <a:endParaRPr lang="ru-RU"/>
        </a:p>
      </dgm:t>
    </dgm:pt>
    <dgm:pt modelId="{90A6E7AE-1732-482B-B5DB-EE4D6C9ACFD2}" type="pres">
      <dgm:prSet presAssocID="{B6586FBF-D967-4A8D-9D25-DB8B412D7434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039DB4-0421-4EA7-BC4B-E9E2F063AE30}" type="pres">
      <dgm:prSet presAssocID="{B6586FBF-D967-4A8D-9D25-DB8B412D7434}" presName="bgRect" presStyleLbl="node1" presStyleIdx="1" presStyleCnt="4"/>
      <dgm:spPr/>
      <dgm:t>
        <a:bodyPr/>
        <a:lstStyle/>
        <a:p>
          <a:endParaRPr lang="ru-RU"/>
        </a:p>
      </dgm:t>
    </dgm:pt>
    <dgm:pt modelId="{1742698A-997B-4719-8CD4-E00900EEB8B0}" type="pres">
      <dgm:prSet presAssocID="{B6586FBF-D967-4A8D-9D25-DB8B412D7434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3B71F-72AB-4E4A-B1D7-A91862CEA191}" type="pres">
      <dgm:prSet presAssocID="{B6586FBF-D967-4A8D-9D25-DB8B412D7434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DF00E-D388-45E0-AE81-6333F342FB5F}" type="pres">
      <dgm:prSet presAssocID="{6F7616EF-7B82-4000-823F-E2EC07884B11}" presName="hSp" presStyleCnt="0"/>
      <dgm:spPr/>
      <dgm:t>
        <a:bodyPr/>
        <a:lstStyle/>
        <a:p>
          <a:endParaRPr lang="ru-RU"/>
        </a:p>
      </dgm:t>
    </dgm:pt>
    <dgm:pt modelId="{0521FD30-9F9B-40EB-803A-09AEF3C555AB}" type="pres">
      <dgm:prSet presAssocID="{6F7616EF-7B82-4000-823F-E2EC07884B11}" presName="vProcSp" presStyleCnt="0"/>
      <dgm:spPr/>
      <dgm:t>
        <a:bodyPr/>
        <a:lstStyle/>
        <a:p>
          <a:endParaRPr lang="ru-RU"/>
        </a:p>
      </dgm:t>
    </dgm:pt>
    <dgm:pt modelId="{2EA5824C-DECC-4AF8-AE45-5DBD07ECE04E}" type="pres">
      <dgm:prSet presAssocID="{6F7616EF-7B82-4000-823F-E2EC07884B11}" presName="vSp1" presStyleCnt="0"/>
      <dgm:spPr/>
      <dgm:t>
        <a:bodyPr/>
        <a:lstStyle/>
        <a:p>
          <a:endParaRPr lang="ru-RU"/>
        </a:p>
      </dgm:t>
    </dgm:pt>
    <dgm:pt modelId="{C71075E8-51D9-4ABE-912E-16CDE5FD5644}" type="pres">
      <dgm:prSet presAssocID="{6F7616EF-7B82-4000-823F-E2EC07884B11}" presName="simulatedConn" presStyleLbl="solidFgAcc1" presStyleIdx="1" presStyleCnt="3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331FE3CF-990A-43C6-AEB5-C5FFDB19EA14}" type="pres">
      <dgm:prSet presAssocID="{6F7616EF-7B82-4000-823F-E2EC07884B11}" presName="vSp2" presStyleCnt="0"/>
      <dgm:spPr/>
      <dgm:t>
        <a:bodyPr/>
        <a:lstStyle/>
        <a:p>
          <a:endParaRPr lang="ru-RU"/>
        </a:p>
      </dgm:t>
    </dgm:pt>
    <dgm:pt modelId="{369758E9-48F9-4626-99A6-D2E09C4034AE}" type="pres">
      <dgm:prSet presAssocID="{6F7616EF-7B82-4000-823F-E2EC07884B11}" presName="sibTrans" presStyleCnt="0"/>
      <dgm:spPr/>
      <dgm:t>
        <a:bodyPr/>
        <a:lstStyle/>
        <a:p>
          <a:endParaRPr lang="ru-RU"/>
        </a:p>
      </dgm:t>
    </dgm:pt>
    <dgm:pt modelId="{D1780DC1-8C13-4302-ADDF-046D8F55FB63}" type="pres">
      <dgm:prSet presAssocID="{75681220-C108-450D-B092-1491126C7119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74F8C-D790-4E9E-9554-754E4469F76F}" type="pres">
      <dgm:prSet presAssocID="{75681220-C108-450D-B092-1491126C7119}" presName="bgRect" presStyleLbl="node1" presStyleIdx="2" presStyleCnt="4"/>
      <dgm:spPr/>
      <dgm:t>
        <a:bodyPr/>
        <a:lstStyle/>
        <a:p>
          <a:endParaRPr lang="ru-RU"/>
        </a:p>
      </dgm:t>
    </dgm:pt>
    <dgm:pt modelId="{E0D36BBE-4EEC-4F4D-A61F-86EC63B303F4}" type="pres">
      <dgm:prSet presAssocID="{75681220-C108-450D-B092-1491126C7119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526D31-7637-40E8-A086-F1A51DD520C1}" type="pres">
      <dgm:prSet presAssocID="{75681220-C108-450D-B092-1491126C7119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51073-0F4D-4C96-8546-3C145EB9915D}" type="pres">
      <dgm:prSet presAssocID="{4BC81A29-1466-475D-BD7B-3503CD1E7FF4}" presName="hSp" presStyleCnt="0"/>
      <dgm:spPr/>
      <dgm:t>
        <a:bodyPr/>
        <a:lstStyle/>
        <a:p>
          <a:endParaRPr lang="ru-RU"/>
        </a:p>
      </dgm:t>
    </dgm:pt>
    <dgm:pt modelId="{BE067792-CFA5-49ED-AE29-457F1875A7E6}" type="pres">
      <dgm:prSet presAssocID="{4BC81A29-1466-475D-BD7B-3503CD1E7FF4}" presName="vProcSp" presStyleCnt="0"/>
      <dgm:spPr/>
      <dgm:t>
        <a:bodyPr/>
        <a:lstStyle/>
        <a:p>
          <a:endParaRPr lang="ru-RU"/>
        </a:p>
      </dgm:t>
    </dgm:pt>
    <dgm:pt modelId="{67A0E65C-EF23-44E6-9E8C-317A4002D453}" type="pres">
      <dgm:prSet presAssocID="{4BC81A29-1466-475D-BD7B-3503CD1E7FF4}" presName="vSp1" presStyleCnt="0"/>
      <dgm:spPr/>
      <dgm:t>
        <a:bodyPr/>
        <a:lstStyle/>
        <a:p>
          <a:endParaRPr lang="ru-RU"/>
        </a:p>
      </dgm:t>
    </dgm:pt>
    <dgm:pt modelId="{52EA4A10-B607-4F0A-9B97-71DAD20A48E1}" type="pres">
      <dgm:prSet presAssocID="{4BC81A29-1466-475D-BD7B-3503CD1E7FF4}" presName="simulatedConn" presStyleLbl="solidFgAcc1" presStyleIdx="2" presStyleCnt="3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B327F1E7-D7B9-4F92-94F1-278B0C3CFF10}" type="pres">
      <dgm:prSet presAssocID="{4BC81A29-1466-475D-BD7B-3503CD1E7FF4}" presName="vSp2" presStyleCnt="0"/>
      <dgm:spPr/>
      <dgm:t>
        <a:bodyPr/>
        <a:lstStyle/>
        <a:p>
          <a:endParaRPr lang="ru-RU"/>
        </a:p>
      </dgm:t>
    </dgm:pt>
    <dgm:pt modelId="{273C272B-3743-4702-9BDF-C1CA1112654B}" type="pres">
      <dgm:prSet presAssocID="{4BC81A29-1466-475D-BD7B-3503CD1E7FF4}" presName="sibTrans" presStyleCnt="0"/>
      <dgm:spPr/>
      <dgm:t>
        <a:bodyPr/>
        <a:lstStyle/>
        <a:p>
          <a:endParaRPr lang="ru-RU"/>
        </a:p>
      </dgm:t>
    </dgm:pt>
    <dgm:pt modelId="{C804839A-ED2F-4C27-82E5-BFA2058662BB}" type="pres">
      <dgm:prSet presAssocID="{C667E002-8D81-4C83-820A-A1F818F717FC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FA421-0B58-4E79-A437-AB2175688799}" type="pres">
      <dgm:prSet presAssocID="{C667E002-8D81-4C83-820A-A1F818F717FC}" presName="bgRect" presStyleLbl="node1" presStyleIdx="3" presStyleCnt="4"/>
      <dgm:spPr/>
      <dgm:t>
        <a:bodyPr/>
        <a:lstStyle/>
        <a:p>
          <a:endParaRPr lang="ru-RU"/>
        </a:p>
      </dgm:t>
    </dgm:pt>
    <dgm:pt modelId="{7B04B79E-D237-4A29-8EDD-ED8CDA513BC5}" type="pres">
      <dgm:prSet presAssocID="{C667E002-8D81-4C83-820A-A1F818F717FC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4D25F-6803-465A-A2C7-25D7375CEBCD}" type="pres">
      <dgm:prSet presAssocID="{C667E002-8D81-4C83-820A-A1F818F717FC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F82D92-4C35-4717-AEB5-6386625CC1DD}" type="presOf" srcId="{B6586FBF-D967-4A8D-9D25-DB8B412D7434}" destId="{1742698A-997B-4719-8CD4-E00900EEB8B0}" srcOrd="1" destOrd="0" presId="urn:microsoft.com/office/officeart/2005/8/layout/hProcess7"/>
    <dgm:cxn modelId="{BCD8D331-8AD9-427E-80CB-C767698B6484}" srcId="{75681220-C108-450D-B092-1491126C7119}" destId="{443EC853-A0DB-47C5-BF07-B97F3AED67B3}" srcOrd="0" destOrd="0" parTransId="{F483E553-6FF0-4C94-905B-5AB0F332693D}" sibTransId="{7AE972C2-078F-4B2F-9B86-419E346EA2D8}"/>
    <dgm:cxn modelId="{8207A347-CF5A-44D2-8B9B-D58BD303FA44}" srcId="{E97F81C9-7597-417D-AE12-B4FA825BDCD2}" destId="{C667E002-8D81-4C83-820A-A1F818F717FC}" srcOrd="3" destOrd="0" parTransId="{21C69AB8-4819-4E6F-842D-B54F56A215ED}" sibTransId="{7074A18E-A492-4A02-878D-814C48C012B5}"/>
    <dgm:cxn modelId="{EBA01A3A-E6C8-49F7-8DEC-6838752BF215}" type="presOf" srcId="{82117241-AF0F-4C9A-B91A-CEAD6FC6187F}" destId="{7FCD4EAE-1C65-4FE6-9F8B-4EF2ED23CB47}" srcOrd="1" destOrd="0" presId="urn:microsoft.com/office/officeart/2005/8/layout/hProcess7"/>
    <dgm:cxn modelId="{8F75EF82-6094-4A5C-A1D6-B9D132B8A3D5}" srcId="{82117241-AF0F-4C9A-B91A-CEAD6FC6187F}" destId="{C300B49A-6393-4EAC-B9F6-A7DA6DF5083E}" srcOrd="0" destOrd="0" parTransId="{AFE08774-0CD0-48E7-98F3-8A65D333DF7B}" sibTransId="{0AECDDCD-2B0C-4EB5-986B-C6B3A5832BC0}"/>
    <dgm:cxn modelId="{920858AF-B734-4BE4-AC7D-1370B4569678}" srcId="{E97F81C9-7597-417D-AE12-B4FA825BDCD2}" destId="{75681220-C108-450D-B092-1491126C7119}" srcOrd="2" destOrd="0" parTransId="{8B615DBE-5D8D-4C94-AA5D-057D4EA50032}" sibTransId="{4BC81A29-1466-475D-BD7B-3503CD1E7FF4}"/>
    <dgm:cxn modelId="{BBFBF884-2F6A-414F-9C58-740306218A2D}" type="presOf" srcId="{C667E002-8D81-4C83-820A-A1F818F717FC}" destId="{7B04B79E-D237-4A29-8EDD-ED8CDA513BC5}" srcOrd="1" destOrd="0" presId="urn:microsoft.com/office/officeart/2005/8/layout/hProcess7"/>
    <dgm:cxn modelId="{2868558B-1D87-4160-BAA8-D5A037AABF7E}" type="presOf" srcId="{C667E002-8D81-4C83-820A-A1F818F717FC}" destId="{FAFFA421-0B58-4E79-A437-AB2175688799}" srcOrd="0" destOrd="0" presId="urn:microsoft.com/office/officeart/2005/8/layout/hProcess7"/>
    <dgm:cxn modelId="{A2907BB8-80A2-4D99-B325-1CD6A139C57D}" srcId="{B6586FBF-D967-4A8D-9D25-DB8B412D7434}" destId="{9422E884-20B0-46A4-B9B2-66D666095699}" srcOrd="0" destOrd="0" parTransId="{23348B32-E4F5-486D-AE7B-AC6DED3F49A3}" sibTransId="{3BC606B3-3E6D-489A-A471-09E8246CBAAD}"/>
    <dgm:cxn modelId="{EF7FF8C4-8580-4E6A-B3E0-A6E166284A6D}" type="presOf" srcId="{82117241-AF0F-4C9A-B91A-CEAD6FC6187F}" destId="{7E1171DB-0560-422E-A488-1B25032CF632}" srcOrd="0" destOrd="0" presId="urn:microsoft.com/office/officeart/2005/8/layout/hProcess7"/>
    <dgm:cxn modelId="{E79FB75D-1A91-43C2-AB36-EFD2EC23809B}" type="presOf" srcId="{C300B49A-6393-4EAC-B9F6-A7DA6DF5083E}" destId="{3715E393-2C96-47A7-B11B-FF17E147B623}" srcOrd="0" destOrd="0" presId="urn:microsoft.com/office/officeart/2005/8/layout/hProcess7"/>
    <dgm:cxn modelId="{A4F8B498-F6F8-49BC-98FD-684900AFEEEB}" srcId="{C667E002-8D81-4C83-820A-A1F818F717FC}" destId="{18086AF5-A137-4540-B45E-6C5D79001174}" srcOrd="0" destOrd="0" parTransId="{E4246F02-4CD0-4EF7-B08F-F8D29C6B6E7C}" sibTransId="{C7EB049A-4161-4C05-AB54-32367AFD5EB0}"/>
    <dgm:cxn modelId="{5F6DD181-3227-4DA8-80AF-83AED6AB2BE7}" type="presOf" srcId="{9422E884-20B0-46A4-B9B2-66D666095699}" destId="{2EF3B71F-72AB-4E4A-B1D7-A91862CEA191}" srcOrd="0" destOrd="0" presId="urn:microsoft.com/office/officeart/2005/8/layout/hProcess7"/>
    <dgm:cxn modelId="{9299B74B-3892-4A3B-9B6C-DABDADD661AF}" type="presOf" srcId="{E97F81C9-7597-417D-AE12-B4FA825BDCD2}" destId="{F3750C52-0420-434E-AC08-B0551104988C}" srcOrd="0" destOrd="0" presId="urn:microsoft.com/office/officeart/2005/8/layout/hProcess7"/>
    <dgm:cxn modelId="{5CE118F5-BDBB-4C74-BFD3-42875EAE78A3}" type="presOf" srcId="{18086AF5-A137-4540-B45E-6C5D79001174}" destId="{6214D25F-6803-465A-A2C7-25D7375CEBCD}" srcOrd="0" destOrd="0" presId="urn:microsoft.com/office/officeart/2005/8/layout/hProcess7"/>
    <dgm:cxn modelId="{8000FAC5-1C7E-4DD6-8249-CF2FDC523879}" type="presOf" srcId="{75681220-C108-450D-B092-1491126C7119}" destId="{E0D36BBE-4EEC-4F4D-A61F-86EC63B303F4}" srcOrd="1" destOrd="0" presId="urn:microsoft.com/office/officeart/2005/8/layout/hProcess7"/>
    <dgm:cxn modelId="{41CCF344-4683-4EF7-A58F-16C2012B56EB}" srcId="{E97F81C9-7597-417D-AE12-B4FA825BDCD2}" destId="{82117241-AF0F-4C9A-B91A-CEAD6FC6187F}" srcOrd="0" destOrd="0" parTransId="{B2265EDB-C927-4352-B989-E16746D7F6F7}" sibTransId="{DF896AE7-CC6F-4608-9973-E87F785FCA54}"/>
    <dgm:cxn modelId="{8B60C77A-B3DF-4C81-935C-0DC5B861768B}" type="presOf" srcId="{B6586FBF-D967-4A8D-9D25-DB8B412D7434}" destId="{A0039DB4-0421-4EA7-BC4B-E9E2F063AE30}" srcOrd="0" destOrd="0" presId="urn:microsoft.com/office/officeart/2005/8/layout/hProcess7"/>
    <dgm:cxn modelId="{B27D81DC-7460-48F6-A828-B72353873AA1}" type="presOf" srcId="{443EC853-A0DB-47C5-BF07-B97F3AED67B3}" destId="{ED526D31-7637-40E8-A086-F1A51DD520C1}" srcOrd="0" destOrd="0" presId="urn:microsoft.com/office/officeart/2005/8/layout/hProcess7"/>
    <dgm:cxn modelId="{17D6C0CB-3851-4BC6-9864-625C7E803586}" type="presOf" srcId="{75681220-C108-450D-B092-1491126C7119}" destId="{F6574F8C-D790-4E9E-9554-754E4469F76F}" srcOrd="0" destOrd="0" presId="urn:microsoft.com/office/officeart/2005/8/layout/hProcess7"/>
    <dgm:cxn modelId="{FC2EB3C4-0902-4578-BED6-4AE1F67ACD70}" srcId="{E97F81C9-7597-417D-AE12-B4FA825BDCD2}" destId="{B6586FBF-D967-4A8D-9D25-DB8B412D7434}" srcOrd="1" destOrd="0" parTransId="{D9EA60CF-167E-479A-A996-583464530A95}" sibTransId="{6F7616EF-7B82-4000-823F-E2EC07884B11}"/>
    <dgm:cxn modelId="{D49F94DB-7371-4ED7-ACB6-4173F34F7011}" type="presParOf" srcId="{F3750C52-0420-434E-AC08-B0551104988C}" destId="{4D58ED36-AEE4-48D9-9598-41BF69845EFA}" srcOrd="0" destOrd="0" presId="urn:microsoft.com/office/officeart/2005/8/layout/hProcess7"/>
    <dgm:cxn modelId="{4EA46AFE-BAAB-4D34-A363-8C27A3AC6567}" type="presParOf" srcId="{4D58ED36-AEE4-48D9-9598-41BF69845EFA}" destId="{7E1171DB-0560-422E-A488-1B25032CF632}" srcOrd="0" destOrd="0" presId="urn:microsoft.com/office/officeart/2005/8/layout/hProcess7"/>
    <dgm:cxn modelId="{FA1E2B08-232E-4F64-89D7-3F2C7A7D7768}" type="presParOf" srcId="{4D58ED36-AEE4-48D9-9598-41BF69845EFA}" destId="{7FCD4EAE-1C65-4FE6-9F8B-4EF2ED23CB47}" srcOrd="1" destOrd="0" presId="urn:microsoft.com/office/officeart/2005/8/layout/hProcess7"/>
    <dgm:cxn modelId="{2D42CDD9-C1B8-4A59-A1A5-C75532A4664A}" type="presParOf" srcId="{4D58ED36-AEE4-48D9-9598-41BF69845EFA}" destId="{3715E393-2C96-47A7-B11B-FF17E147B623}" srcOrd="2" destOrd="0" presId="urn:microsoft.com/office/officeart/2005/8/layout/hProcess7"/>
    <dgm:cxn modelId="{17EF7656-6110-4E5C-A720-8A1204A4889E}" type="presParOf" srcId="{F3750C52-0420-434E-AC08-B0551104988C}" destId="{CB974147-F24C-4F1B-80E6-501DB2B88B5C}" srcOrd="1" destOrd="0" presId="urn:microsoft.com/office/officeart/2005/8/layout/hProcess7"/>
    <dgm:cxn modelId="{5182972D-8B13-4FE5-BAFE-AAA0FDA7B923}" type="presParOf" srcId="{F3750C52-0420-434E-AC08-B0551104988C}" destId="{C8966AEA-7FE8-4039-9CFD-DDA542903F7D}" srcOrd="2" destOrd="0" presId="urn:microsoft.com/office/officeart/2005/8/layout/hProcess7"/>
    <dgm:cxn modelId="{C88B6A00-5951-450C-9FC9-D3FA2191AFC7}" type="presParOf" srcId="{C8966AEA-7FE8-4039-9CFD-DDA542903F7D}" destId="{B567F500-7C69-40B3-B19E-0692E5BF9682}" srcOrd="0" destOrd="0" presId="urn:microsoft.com/office/officeart/2005/8/layout/hProcess7"/>
    <dgm:cxn modelId="{1FC6A70D-9070-4287-8E55-F32E61F286EB}" type="presParOf" srcId="{C8966AEA-7FE8-4039-9CFD-DDA542903F7D}" destId="{EE1A2E04-9D17-4075-8E22-FC00D833006A}" srcOrd="1" destOrd="0" presId="urn:microsoft.com/office/officeart/2005/8/layout/hProcess7"/>
    <dgm:cxn modelId="{1D761AE8-F7C1-45B9-9C48-2A18EDD0C466}" type="presParOf" srcId="{C8966AEA-7FE8-4039-9CFD-DDA542903F7D}" destId="{B14DC26E-62C3-4C8F-A440-DE5FF9F2E0B6}" srcOrd="2" destOrd="0" presId="urn:microsoft.com/office/officeart/2005/8/layout/hProcess7"/>
    <dgm:cxn modelId="{A690BDF0-C91E-4EB3-A730-ECBE61C23424}" type="presParOf" srcId="{F3750C52-0420-434E-AC08-B0551104988C}" destId="{C8504718-3C4A-4225-B26A-EE83C9622444}" srcOrd="3" destOrd="0" presId="urn:microsoft.com/office/officeart/2005/8/layout/hProcess7"/>
    <dgm:cxn modelId="{60A86FFD-D3E6-48F0-84E4-332475891516}" type="presParOf" srcId="{F3750C52-0420-434E-AC08-B0551104988C}" destId="{90A6E7AE-1732-482B-B5DB-EE4D6C9ACFD2}" srcOrd="4" destOrd="0" presId="urn:microsoft.com/office/officeart/2005/8/layout/hProcess7"/>
    <dgm:cxn modelId="{A3F95D81-5280-45C0-89C4-F65EEF3D8E9E}" type="presParOf" srcId="{90A6E7AE-1732-482B-B5DB-EE4D6C9ACFD2}" destId="{A0039DB4-0421-4EA7-BC4B-E9E2F063AE30}" srcOrd="0" destOrd="0" presId="urn:microsoft.com/office/officeart/2005/8/layout/hProcess7"/>
    <dgm:cxn modelId="{79573CF6-273F-4D1B-9A64-1D2352C90808}" type="presParOf" srcId="{90A6E7AE-1732-482B-B5DB-EE4D6C9ACFD2}" destId="{1742698A-997B-4719-8CD4-E00900EEB8B0}" srcOrd="1" destOrd="0" presId="urn:microsoft.com/office/officeart/2005/8/layout/hProcess7"/>
    <dgm:cxn modelId="{896E1001-CB0C-4F56-A0DA-9EC3D64D879C}" type="presParOf" srcId="{90A6E7AE-1732-482B-B5DB-EE4D6C9ACFD2}" destId="{2EF3B71F-72AB-4E4A-B1D7-A91862CEA191}" srcOrd="2" destOrd="0" presId="urn:microsoft.com/office/officeart/2005/8/layout/hProcess7"/>
    <dgm:cxn modelId="{59B080F1-3292-4C3D-8E9F-832A3AE36763}" type="presParOf" srcId="{F3750C52-0420-434E-AC08-B0551104988C}" destId="{E4CDF00E-D388-45E0-AE81-6333F342FB5F}" srcOrd="5" destOrd="0" presId="urn:microsoft.com/office/officeart/2005/8/layout/hProcess7"/>
    <dgm:cxn modelId="{12826AD6-BDAD-4334-9229-96684932F76B}" type="presParOf" srcId="{F3750C52-0420-434E-AC08-B0551104988C}" destId="{0521FD30-9F9B-40EB-803A-09AEF3C555AB}" srcOrd="6" destOrd="0" presId="urn:microsoft.com/office/officeart/2005/8/layout/hProcess7"/>
    <dgm:cxn modelId="{ED8E872C-29E7-469F-9377-5E2D36D36E8B}" type="presParOf" srcId="{0521FD30-9F9B-40EB-803A-09AEF3C555AB}" destId="{2EA5824C-DECC-4AF8-AE45-5DBD07ECE04E}" srcOrd="0" destOrd="0" presId="urn:microsoft.com/office/officeart/2005/8/layout/hProcess7"/>
    <dgm:cxn modelId="{90A97397-CA27-42B5-8816-976838C91BFC}" type="presParOf" srcId="{0521FD30-9F9B-40EB-803A-09AEF3C555AB}" destId="{C71075E8-51D9-4ABE-912E-16CDE5FD5644}" srcOrd="1" destOrd="0" presId="urn:microsoft.com/office/officeart/2005/8/layout/hProcess7"/>
    <dgm:cxn modelId="{C9D0D691-3943-4F9C-9A55-435EA445CC46}" type="presParOf" srcId="{0521FD30-9F9B-40EB-803A-09AEF3C555AB}" destId="{331FE3CF-990A-43C6-AEB5-C5FFDB19EA14}" srcOrd="2" destOrd="0" presId="urn:microsoft.com/office/officeart/2005/8/layout/hProcess7"/>
    <dgm:cxn modelId="{DA86F461-0415-4929-8D99-10FD4227C20F}" type="presParOf" srcId="{F3750C52-0420-434E-AC08-B0551104988C}" destId="{369758E9-48F9-4626-99A6-D2E09C4034AE}" srcOrd="7" destOrd="0" presId="urn:microsoft.com/office/officeart/2005/8/layout/hProcess7"/>
    <dgm:cxn modelId="{73A032EC-9C5D-46F4-B16E-5572387A3029}" type="presParOf" srcId="{F3750C52-0420-434E-AC08-B0551104988C}" destId="{D1780DC1-8C13-4302-ADDF-046D8F55FB63}" srcOrd="8" destOrd="0" presId="urn:microsoft.com/office/officeart/2005/8/layout/hProcess7"/>
    <dgm:cxn modelId="{6AC3817B-DAC7-445D-A8A9-F9EEED2E09A3}" type="presParOf" srcId="{D1780DC1-8C13-4302-ADDF-046D8F55FB63}" destId="{F6574F8C-D790-4E9E-9554-754E4469F76F}" srcOrd="0" destOrd="0" presId="urn:microsoft.com/office/officeart/2005/8/layout/hProcess7"/>
    <dgm:cxn modelId="{F6DE50C6-BD9B-40F1-9B0F-761E0CF0D9FC}" type="presParOf" srcId="{D1780DC1-8C13-4302-ADDF-046D8F55FB63}" destId="{E0D36BBE-4EEC-4F4D-A61F-86EC63B303F4}" srcOrd="1" destOrd="0" presId="urn:microsoft.com/office/officeart/2005/8/layout/hProcess7"/>
    <dgm:cxn modelId="{58F4E4C7-DDF3-4884-B714-15476EE9125D}" type="presParOf" srcId="{D1780DC1-8C13-4302-ADDF-046D8F55FB63}" destId="{ED526D31-7637-40E8-A086-F1A51DD520C1}" srcOrd="2" destOrd="0" presId="urn:microsoft.com/office/officeart/2005/8/layout/hProcess7"/>
    <dgm:cxn modelId="{BED12625-3613-4A1D-8160-CEEF4D11DE96}" type="presParOf" srcId="{F3750C52-0420-434E-AC08-B0551104988C}" destId="{38651073-0F4D-4C96-8546-3C145EB9915D}" srcOrd="9" destOrd="0" presId="urn:microsoft.com/office/officeart/2005/8/layout/hProcess7"/>
    <dgm:cxn modelId="{F467F9AE-22A4-4414-9924-485205A8CC42}" type="presParOf" srcId="{F3750C52-0420-434E-AC08-B0551104988C}" destId="{BE067792-CFA5-49ED-AE29-457F1875A7E6}" srcOrd="10" destOrd="0" presId="urn:microsoft.com/office/officeart/2005/8/layout/hProcess7"/>
    <dgm:cxn modelId="{EE56C9C8-2999-4D58-84E4-B9A58B35E2FB}" type="presParOf" srcId="{BE067792-CFA5-49ED-AE29-457F1875A7E6}" destId="{67A0E65C-EF23-44E6-9E8C-317A4002D453}" srcOrd="0" destOrd="0" presId="urn:microsoft.com/office/officeart/2005/8/layout/hProcess7"/>
    <dgm:cxn modelId="{C67980DD-0440-40F8-821C-ABB2506B9E51}" type="presParOf" srcId="{BE067792-CFA5-49ED-AE29-457F1875A7E6}" destId="{52EA4A10-B607-4F0A-9B97-71DAD20A48E1}" srcOrd="1" destOrd="0" presId="urn:microsoft.com/office/officeart/2005/8/layout/hProcess7"/>
    <dgm:cxn modelId="{BA5F656F-FCBD-44BF-831A-35D31E50B01B}" type="presParOf" srcId="{BE067792-CFA5-49ED-AE29-457F1875A7E6}" destId="{B327F1E7-D7B9-4F92-94F1-278B0C3CFF10}" srcOrd="2" destOrd="0" presId="urn:microsoft.com/office/officeart/2005/8/layout/hProcess7"/>
    <dgm:cxn modelId="{D7B78E12-6283-485F-8A9E-75E088812DF3}" type="presParOf" srcId="{F3750C52-0420-434E-AC08-B0551104988C}" destId="{273C272B-3743-4702-9BDF-C1CA1112654B}" srcOrd="11" destOrd="0" presId="urn:microsoft.com/office/officeart/2005/8/layout/hProcess7"/>
    <dgm:cxn modelId="{CD13CB6E-F7D1-4653-8ACC-1EB48310A37D}" type="presParOf" srcId="{F3750C52-0420-434E-AC08-B0551104988C}" destId="{C804839A-ED2F-4C27-82E5-BFA2058662BB}" srcOrd="12" destOrd="0" presId="urn:microsoft.com/office/officeart/2005/8/layout/hProcess7"/>
    <dgm:cxn modelId="{41DF7B8F-C8A8-4543-BDAB-87C6EE95A47C}" type="presParOf" srcId="{C804839A-ED2F-4C27-82E5-BFA2058662BB}" destId="{FAFFA421-0B58-4E79-A437-AB2175688799}" srcOrd="0" destOrd="0" presId="urn:microsoft.com/office/officeart/2005/8/layout/hProcess7"/>
    <dgm:cxn modelId="{2FBC7986-ABB4-4D62-91A0-0D60F95A6D0A}" type="presParOf" srcId="{C804839A-ED2F-4C27-82E5-BFA2058662BB}" destId="{7B04B79E-D237-4A29-8EDD-ED8CDA513BC5}" srcOrd="1" destOrd="0" presId="urn:microsoft.com/office/officeart/2005/8/layout/hProcess7"/>
    <dgm:cxn modelId="{49053EC3-9AF4-4092-82B0-3CEB42F3C54B}" type="presParOf" srcId="{C804839A-ED2F-4C27-82E5-BFA2058662BB}" destId="{6214D25F-6803-465A-A2C7-25D7375CEBCD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942CB0-5800-4A16-A6F6-7FA2AFF809C6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501EA3-B780-4F7C-A808-7EC5D905490D}">
      <dgm:prSet phldrT="[Текст]" custT="1"/>
      <dgm:spPr>
        <a:solidFill>
          <a:schemeClr val="bg1"/>
        </a:solidFill>
        <a:ln>
          <a:solidFill>
            <a:srgbClr val="202EE2"/>
          </a:solidFill>
        </a:ln>
      </dgm:spPr>
      <dgm:t>
        <a:bodyPr/>
        <a:lstStyle/>
        <a:p>
          <a:r>
            <a:rPr lang="uk-UA" sz="4400" dirty="0" smtClean="0">
              <a:solidFill>
                <a:schemeClr val="tx1"/>
              </a:solidFill>
              <a:latin typeface="Proba Pro Regular"/>
            </a:rPr>
            <a:t>Визначені за результатами вивчення внутрішньої системи забезпечення якості освітньої діяльності та якості освіти, шляхи вдосконалення стають одним із джерел для розроблення річного плану роботи закладу освіти.</a:t>
          </a:r>
          <a:endParaRPr lang="ru-RU" sz="4400" dirty="0">
            <a:solidFill>
              <a:schemeClr val="tx1"/>
            </a:solidFill>
            <a:latin typeface="Proba Pro Regular"/>
          </a:endParaRPr>
        </a:p>
      </dgm:t>
    </dgm:pt>
    <dgm:pt modelId="{ED586C65-6885-4435-BD24-B01F03F96C45}" type="parTrans" cxnId="{F76CDFB6-C36F-40EF-B574-D3C52AD927D2}">
      <dgm:prSet/>
      <dgm:spPr/>
      <dgm:t>
        <a:bodyPr/>
        <a:lstStyle/>
        <a:p>
          <a:endParaRPr lang="ru-RU"/>
        </a:p>
      </dgm:t>
    </dgm:pt>
    <dgm:pt modelId="{E0C4188D-A215-4E61-9BC9-888604E71A01}" type="sibTrans" cxnId="{F76CDFB6-C36F-40EF-B574-D3C52AD927D2}">
      <dgm:prSet/>
      <dgm:spPr/>
      <dgm:t>
        <a:bodyPr/>
        <a:lstStyle/>
        <a:p>
          <a:endParaRPr lang="ru-RU"/>
        </a:p>
      </dgm:t>
    </dgm:pt>
    <dgm:pt modelId="{7ABC504A-1506-432B-90C8-FAA2911C697E}">
      <dgm:prSet phldrT="[Текст]" custT="1"/>
      <dgm:spPr>
        <a:solidFill>
          <a:schemeClr val="bg1"/>
        </a:solidFill>
        <a:ln>
          <a:solidFill>
            <a:srgbClr val="202EE2"/>
          </a:solidFill>
        </a:ln>
      </dgm:spPr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Proba Pro Regular"/>
            </a:rPr>
            <a:t>Виявлені проблемні питання розглядати </a:t>
          </a:r>
          <a:r>
            <a:rPr lang="uk-UA" sz="2800" dirty="0" err="1" smtClean="0">
              <a:solidFill>
                <a:schemeClr val="tx1"/>
              </a:solidFill>
              <a:latin typeface="Proba Pro Regular"/>
            </a:rPr>
            <a:t>наскрізно</a:t>
          </a:r>
          <a:endParaRPr lang="uk-UA" sz="2800" dirty="0" smtClean="0">
            <a:solidFill>
              <a:schemeClr val="tx1"/>
            </a:solidFill>
            <a:latin typeface="Proba Pro Regular"/>
          </a:endParaRPr>
        </a:p>
        <a:p>
          <a:r>
            <a:rPr lang="uk-UA" sz="2800" dirty="0" smtClean="0">
              <a:solidFill>
                <a:schemeClr val="tx1"/>
              </a:solidFill>
              <a:latin typeface="Proba Pro Regular"/>
            </a:rPr>
            <a:t> (по всіх розділах)</a:t>
          </a:r>
          <a:endParaRPr lang="ru-RU" sz="2800" dirty="0">
            <a:solidFill>
              <a:schemeClr val="tx1"/>
            </a:solidFill>
            <a:latin typeface="Proba Pro Regular"/>
          </a:endParaRPr>
        </a:p>
      </dgm:t>
    </dgm:pt>
    <dgm:pt modelId="{A3E3CE0D-9F7C-4472-B0CE-C03DF9768424}" type="parTrans" cxnId="{82490D8F-9DFE-4A99-A5DE-7E46F11F1AB4}">
      <dgm:prSet/>
      <dgm:spPr/>
      <dgm:t>
        <a:bodyPr/>
        <a:lstStyle/>
        <a:p>
          <a:endParaRPr lang="ru-RU"/>
        </a:p>
      </dgm:t>
    </dgm:pt>
    <dgm:pt modelId="{2771652B-1995-4CD3-A22F-1C1D17BC698E}" type="sibTrans" cxnId="{82490D8F-9DFE-4A99-A5DE-7E46F11F1AB4}">
      <dgm:prSet/>
      <dgm:spPr/>
      <dgm:t>
        <a:bodyPr/>
        <a:lstStyle/>
        <a:p>
          <a:endParaRPr lang="ru-RU"/>
        </a:p>
      </dgm:t>
    </dgm:pt>
    <dgm:pt modelId="{9AD77958-7875-438D-8452-CB1BE595BB10}">
      <dgm:prSet phldrT="[Текст]"/>
      <dgm:spPr>
        <a:solidFill>
          <a:schemeClr val="bg1"/>
        </a:solidFill>
        <a:ln>
          <a:solidFill>
            <a:srgbClr val="202EE2"/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Proba Pro Regular"/>
            </a:rPr>
            <a:t>Виділити окремий розділ за результатами </a:t>
          </a:r>
          <a:r>
            <a:rPr lang="uk-UA" dirty="0" err="1" smtClean="0">
              <a:solidFill>
                <a:schemeClr val="tx1"/>
              </a:solidFill>
              <a:latin typeface="Proba Pro Regular"/>
            </a:rPr>
            <a:t>самооцінювання</a:t>
          </a:r>
          <a:r>
            <a:rPr lang="uk-UA" dirty="0" smtClean="0">
              <a:solidFill>
                <a:schemeClr val="tx1"/>
              </a:solidFill>
              <a:latin typeface="Proba Pro Regular"/>
            </a:rPr>
            <a:t> в річному плані роботи– як план вдосконалення</a:t>
          </a:r>
          <a:endParaRPr lang="ru-RU" dirty="0">
            <a:solidFill>
              <a:schemeClr val="tx1"/>
            </a:solidFill>
            <a:latin typeface="Proba Pro Regular"/>
          </a:endParaRPr>
        </a:p>
      </dgm:t>
    </dgm:pt>
    <dgm:pt modelId="{410F07B5-FBFB-43A5-906D-4EDBEF077F8B}" type="parTrans" cxnId="{216200B4-C3BE-4897-8CC5-D19247F7AD98}">
      <dgm:prSet/>
      <dgm:spPr/>
      <dgm:t>
        <a:bodyPr/>
        <a:lstStyle/>
        <a:p>
          <a:endParaRPr lang="ru-RU"/>
        </a:p>
      </dgm:t>
    </dgm:pt>
    <dgm:pt modelId="{D36456FE-222D-46C8-A779-065BB0B71CD2}" type="sibTrans" cxnId="{216200B4-C3BE-4897-8CC5-D19247F7AD98}">
      <dgm:prSet/>
      <dgm:spPr/>
      <dgm:t>
        <a:bodyPr/>
        <a:lstStyle/>
        <a:p>
          <a:endParaRPr lang="ru-RU"/>
        </a:p>
      </dgm:t>
    </dgm:pt>
    <dgm:pt modelId="{0C8AEA4D-2FC1-42E9-BF87-14D349895D4E}" type="asst">
      <dgm:prSet phldrT="[Текст]" custT="1"/>
      <dgm:spPr>
        <a:solidFill>
          <a:schemeClr val="bg1"/>
        </a:solidFill>
        <a:ln>
          <a:solidFill>
            <a:srgbClr val="202EE2"/>
          </a:solidFill>
        </a:ln>
      </dgm:spPr>
      <dgm:t>
        <a:bodyPr/>
        <a:lstStyle/>
        <a:p>
          <a:r>
            <a:rPr lang="uk-UA" sz="3200" dirty="0" smtClean="0">
              <a:solidFill>
                <a:schemeClr val="tx1"/>
              </a:solidFill>
              <a:latin typeface="Proba Pro Regular"/>
            </a:rPr>
            <a:t>Варіанти розгляду результатів </a:t>
          </a:r>
          <a:r>
            <a:rPr lang="uk-UA" sz="3200" dirty="0" err="1" smtClean="0">
              <a:solidFill>
                <a:schemeClr val="tx1"/>
              </a:solidFill>
              <a:latin typeface="Proba Pro Regular"/>
            </a:rPr>
            <a:t>самооцінювання</a:t>
          </a:r>
          <a:endParaRPr lang="ru-RU" sz="3200" dirty="0">
            <a:solidFill>
              <a:schemeClr val="tx1"/>
            </a:solidFill>
            <a:latin typeface="Proba Pro Regular"/>
          </a:endParaRPr>
        </a:p>
      </dgm:t>
    </dgm:pt>
    <dgm:pt modelId="{2CF67729-6441-414A-B8BC-8643321BE3B7}" type="parTrans" cxnId="{5C1F192F-F52E-4BF9-AD04-76CE0354FE84}">
      <dgm:prSet/>
      <dgm:spPr/>
      <dgm:t>
        <a:bodyPr/>
        <a:lstStyle/>
        <a:p>
          <a:endParaRPr lang="ru-RU"/>
        </a:p>
      </dgm:t>
    </dgm:pt>
    <dgm:pt modelId="{79CA2748-33DB-4273-B20B-567B751D0633}" type="sibTrans" cxnId="{5C1F192F-F52E-4BF9-AD04-76CE0354FE84}">
      <dgm:prSet/>
      <dgm:spPr/>
      <dgm:t>
        <a:bodyPr/>
        <a:lstStyle/>
        <a:p>
          <a:endParaRPr lang="ru-RU"/>
        </a:p>
      </dgm:t>
    </dgm:pt>
    <dgm:pt modelId="{75ECA33A-4617-40FA-A884-9804523016EB}" type="pres">
      <dgm:prSet presAssocID="{B5942CB0-5800-4A16-A6F6-7FA2AFF809C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964572-4451-49FC-88D7-28CB68E2068A}" type="pres">
      <dgm:prSet presAssocID="{EC501EA3-B780-4F7C-A808-7EC5D905490D}" presName="hierRoot1" presStyleCnt="0">
        <dgm:presLayoutVars>
          <dgm:hierBranch val="init"/>
        </dgm:presLayoutVars>
      </dgm:prSet>
      <dgm:spPr/>
    </dgm:pt>
    <dgm:pt modelId="{4CCD14D3-B16C-42FD-8094-9FBCBB41DDDF}" type="pres">
      <dgm:prSet presAssocID="{EC501EA3-B780-4F7C-A808-7EC5D905490D}" presName="rootComposite1" presStyleCnt="0"/>
      <dgm:spPr/>
    </dgm:pt>
    <dgm:pt modelId="{80B41EEC-D5AD-4749-82EF-6EF8E009DB56}" type="pres">
      <dgm:prSet presAssocID="{EC501EA3-B780-4F7C-A808-7EC5D905490D}" presName="rootText1" presStyleLbl="node0" presStyleIdx="0" presStyleCnt="2" custScaleX="517377" custScaleY="2025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415ED9-6B65-4187-82B6-D0D0CB8581A9}" type="pres">
      <dgm:prSet presAssocID="{EC501EA3-B780-4F7C-A808-7EC5D905490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6640C15-0BFA-4115-8B5B-659F90638FED}" type="pres">
      <dgm:prSet presAssocID="{EC501EA3-B780-4F7C-A808-7EC5D905490D}" presName="hierChild2" presStyleCnt="0"/>
      <dgm:spPr/>
    </dgm:pt>
    <dgm:pt modelId="{B22D5688-4BE6-4B31-BF52-E9E08AD88686}" type="pres">
      <dgm:prSet presAssocID="{A3E3CE0D-9F7C-4472-B0CE-C03DF9768424}" presName="Name37" presStyleLbl="parChTrans1D2" presStyleIdx="0" presStyleCnt="2"/>
      <dgm:spPr/>
      <dgm:t>
        <a:bodyPr/>
        <a:lstStyle/>
        <a:p>
          <a:endParaRPr lang="ru-RU"/>
        </a:p>
      </dgm:t>
    </dgm:pt>
    <dgm:pt modelId="{70C7F67A-915E-4543-B5FB-45828FF21919}" type="pres">
      <dgm:prSet presAssocID="{7ABC504A-1506-432B-90C8-FAA2911C697E}" presName="hierRoot2" presStyleCnt="0">
        <dgm:presLayoutVars>
          <dgm:hierBranch val="init"/>
        </dgm:presLayoutVars>
      </dgm:prSet>
      <dgm:spPr/>
    </dgm:pt>
    <dgm:pt modelId="{FC00247E-06A1-44DD-BFDC-F7D3A489ECEC}" type="pres">
      <dgm:prSet presAssocID="{7ABC504A-1506-432B-90C8-FAA2911C697E}" presName="rootComposite" presStyleCnt="0"/>
      <dgm:spPr/>
    </dgm:pt>
    <dgm:pt modelId="{BB11291A-DB85-45FC-875A-FC826515CCA2}" type="pres">
      <dgm:prSet presAssocID="{7ABC504A-1506-432B-90C8-FAA2911C697E}" presName="rootText" presStyleLbl="node2" presStyleIdx="0" presStyleCnt="2" custScaleX="160286" custLinFactY="100000" custLinFactNeighborX="6634" custLinFactNeighborY="1610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693A46-B58C-474E-91A7-7184780E7AAB}" type="pres">
      <dgm:prSet presAssocID="{7ABC504A-1506-432B-90C8-FAA2911C697E}" presName="rootConnector" presStyleLbl="node2" presStyleIdx="0" presStyleCnt="2"/>
      <dgm:spPr/>
      <dgm:t>
        <a:bodyPr/>
        <a:lstStyle/>
        <a:p>
          <a:endParaRPr lang="ru-RU"/>
        </a:p>
      </dgm:t>
    </dgm:pt>
    <dgm:pt modelId="{F731E907-CA5C-45B4-A0E5-6D4B32560569}" type="pres">
      <dgm:prSet presAssocID="{7ABC504A-1506-432B-90C8-FAA2911C697E}" presName="hierChild4" presStyleCnt="0"/>
      <dgm:spPr/>
    </dgm:pt>
    <dgm:pt modelId="{AD9A9632-4EED-4B54-9216-2723E436038F}" type="pres">
      <dgm:prSet presAssocID="{7ABC504A-1506-432B-90C8-FAA2911C697E}" presName="hierChild5" presStyleCnt="0"/>
      <dgm:spPr/>
    </dgm:pt>
    <dgm:pt modelId="{9C401E9B-2B79-4386-9544-E624544923E9}" type="pres">
      <dgm:prSet presAssocID="{410F07B5-FBFB-43A5-906D-4EDBEF077F8B}" presName="Name37" presStyleLbl="parChTrans1D2" presStyleIdx="1" presStyleCnt="2"/>
      <dgm:spPr/>
      <dgm:t>
        <a:bodyPr/>
        <a:lstStyle/>
        <a:p>
          <a:endParaRPr lang="ru-RU"/>
        </a:p>
      </dgm:t>
    </dgm:pt>
    <dgm:pt modelId="{E13A9BAD-2D02-44E9-99B9-DDA9C1409F47}" type="pres">
      <dgm:prSet presAssocID="{9AD77958-7875-438D-8452-CB1BE595BB10}" presName="hierRoot2" presStyleCnt="0">
        <dgm:presLayoutVars>
          <dgm:hierBranch val="init"/>
        </dgm:presLayoutVars>
      </dgm:prSet>
      <dgm:spPr/>
    </dgm:pt>
    <dgm:pt modelId="{D42934FB-8CCA-42DA-B6D9-F287BC86BC78}" type="pres">
      <dgm:prSet presAssocID="{9AD77958-7875-438D-8452-CB1BE595BB10}" presName="rootComposite" presStyleCnt="0"/>
      <dgm:spPr/>
    </dgm:pt>
    <dgm:pt modelId="{DAEB7ED7-929D-4596-9710-C4433B8205FA}" type="pres">
      <dgm:prSet presAssocID="{9AD77958-7875-438D-8452-CB1BE595BB10}" presName="rootText" presStyleLbl="node2" presStyleIdx="1" presStyleCnt="2" custScaleX="146988" custLinFactY="67859" custLinFactNeighborX="16658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96B5A1-2A05-4F1D-A562-CA667522A7B6}" type="pres">
      <dgm:prSet presAssocID="{9AD77958-7875-438D-8452-CB1BE595BB10}" presName="rootConnector" presStyleLbl="node2" presStyleIdx="1" presStyleCnt="2"/>
      <dgm:spPr/>
      <dgm:t>
        <a:bodyPr/>
        <a:lstStyle/>
        <a:p>
          <a:endParaRPr lang="ru-RU"/>
        </a:p>
      </dgm:t>
    </dgm:pt>
    <dgm:pt modelId="{BCA3602B-2BBB-4545-B034-CCF56FEB6C23}" type="pres">
      <dgm:prSet presAssocID="{9AD77958-7875-438D-8452-CB1BE595BB10}" presName="hierChild4" presStyleCnt="0"/>
      <dgm:spPr/>
    </dgm:pt>
    <dgm:pt modelId="{5C2FAE8E-15DD-497A-8827-2E072DB6FC37}" type="pres">
      <dgm:prSet presAssocID="{9AD77958-7875-438D-8452-CB1BE595BB10}" presName="hierChild5" presStyleCnt="0"/>
      <dgm:spPr/>
    </dgm:pt>
    <dgm:pt modelId="{2F6B8EB9-16DF-4FBD-AD1C-CBFB9928D0DF}" type="pres">
      <dgm:prSet presAssocID="{EC501EA3-B780-4F7C-A808-7EC5D905490D}" presName="hierChild3" presStyleCnt="0"/>
      <dgm:spPr/>
    </dgm:pt>
    <dgm:pt modelId="{DD816462-164F-4BAF-BAAD-5EA14D310C59}" type="pres">
      <dgm:prSet presAssocID="{0C8AEA4D-2FC1-42E9-BF87-14D349895D4E}" presName="hierRoot1" presStyleCnt="0">
        <dgm:presLayoutVars>
          <dgm:hierBranch val="init"/>
        </dgm:presLayoutVars>
      </dgm:prSet>
      <dgm:spPr/>
    </dgm:pt>
    <dgm:pt modelId="{3C4A68DE-62B3-431E-B4C5-51BF6B27C758}" type="pres">
      <dgm:prSet presAssocID="{0C8AEA4D-2FC1-42E9-BF87-14D349895D4E}" presName="rootComposite1" presStyleCnt="0"/>
      <dgm:spPr/>
    </dgm:pt>
    <dgm:pt modelId="{CFB80F9B-0BD9-4B96-B304-D07CE46EDAC1}" type="pres">
      <dgm:prSet presAssocID="{0C8AEA4D-2FC1-42E9-BF87-14D349895D4E}" presName="rootText1" presStyleLbl="node0" presStyleIdx="1" presStyleCnt="2" custLinFactX="-132573" custLinFactY="100000" custLinFactNeighborX="-200000" custLinFactNeighborY="1385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8A17E5-4ED9-4E2F-8DF7-CD3BAF7629C4}" type="pres">
      <dgm:prSet presAssocID="{0C8AEA4D-2FC1-42E9-BF87-14D349895D4E}" presName="rootConnector1" presStyleLbl="asst0" presStyleIdx="0" presStyleCnt="0"/>
      <dgm:spPr/>
      <dgm:t>
        <a:bodyPr/>
        <a:lstStyle/>
        <a:p>
          <a:endParaRPr lang="ru-RU"/>
        </a:p>
      </dgm:t>
    </dgm:pt>
    <dgm:pt modelId="{1AD09A3A-96E9-469B-8E44-EF5F679F42A0}" type="pres">
      <dgm:prSet presAssocID="{0C8AEA4D-2FC1-42E9-BF87-14D349895D4E}" presName="hierChild2" presStyleCnt="0"/>
      <dgm:spPr/>
    </dgm:pt>
    <dgm:pt modelId="{1D181703-D418-43B7-A065-CF0E8047B71C}" type="pres">
      <dgm:prSet presAssocID="{0C8AEA4D-2FC1-42E9-BF87-14D349895D4E}" presName="hierChild3" presStyleCnt="0"/>
      <dgm:spPr/>
    </dgm:pt>
  </dgm:ptLst>
  <dgm:cxnLst>
    <dgm:cxn modelId="{BBAA7A1C-685A-4AEA-AAF2-3E5ABA89AF69}" type="presOf" srcId="{7ABC504A-1506-432B-90C8-FAA2911C697E}" destId="{BB11291A-DB85-45FC-875A-FC826515CCA2}" srcOrd="0" destOrd="0" presId="urn:microsoft.com/office/officeart/2005/8/layout/orgChart1"/>
    <dgm:cxn modelId="{B5B9DFD6-6E19-455E-A229-9066F00C5918}" type="presOf" srcId="{7ABC504A-1506-432B-90C8-FAA2911C697E}" destId="{B9693A46-B58C-474E-91A7-7184780E7AAB}" srcOrd="1" destOrd="0" presId="urn:microsoft.com/office/officeart/2005/8/layout/orgChart1"/>
    <dgm:cxn modelId="{216200B4-C3BE-4897-8CC5-D19247F7AD98}" srcId="{EC501EA3-B780-4F7C-A808-7EC5D905490D}" destId="{9AD77958-7875-438D-8452-CB1BE595BB10}" srcOrd="1" destOrd="0" parTransId="{410F07B5-FBFB-43A5-906D-4EDBEF077F8B}" sibTransId="{D36456FE-222D-46C8-A779-065BB0B71CD2}"/>
    <dgm:cxn modelId="{18807E45-ED64-4D19-80A4-09C331039E8D}" type="presOf" srcId="{9AD77958-7875-438D-8452-CB1BE595BB10}" destId="{DAEB7ED7-929D-4596-9710-C4433B8205FA}" srcOrd="0" destOrd="0" presId="urn:microsoft.com/office/officeart/2005/8/layout/orgChart1"/>
    <dgm:cxn modelId="{82490D8F-9DFE-4A99-A5DE-7E46F11F1AB4}" srcId="{EC501EA3-B780-4F7C-A808-7EC5D905490D}" destId="{7ABC504A-1506-432B-90C8-FAA2911C697E}" srcOrd="0" destOrd="0" parTransId="{A3E3CE0D-9F7C-4472-B0CE-C03DF9768424}" sibTransId="{2771652B-1995-4CD3-A22F-1C1D17BC698E}"/>
    <dgm:cxn modelId="{B16205ED-54BE-4F91-9F9C-CB17C672F318}" type="presOf" srcId="{410F07B5-FBFB-43A5-906D-4EDBEF077F8B}" destId="{9C401E9B-2B79-4386-9544-E624544923E9}" srcOrd="0" destOrd="0" presId="urn:microsoft.com/office/officeart/2005/8/layout/orgChart1"/>
    <dgm:cxn modelId="{E895DF88-B4B6-4656-B0BC-A58D51E01B26}" type="presOf" srcId="{EC501EA3-B780-4F7C-A808-7EC5D905490D}" destId="{80B41EEC-D5AD-4749-82EF-6EF8E009DB56}" srcOrd="0" destOrd="0" presId="urn:microsoft.com/office/officeart/2005/8/layout/orgChart1"/>
    <dgm:cxn modelId="{1F0624BD-C5F6-4145-899D-D214A9075C20}" type="presOf" srcId="{A3E3CE0D-9F7C-4472-B0CE-C03DF9768424}" destId="{B22D5688-4BE6-4B31-BF52-E9E08AD88686}" srcOrd="0" destOrd="0" presId="urn:microsoft.com/office/officeart/2005/8/layout/orgChart1"/>
    <dgm:cxn modelId="{E232562A-6134-447B-BAB3-16F28E757AE7}" type="presOf" srcId="{0C8AEA4D-2FC1-42E9-BF87-14D349895D4E}" destId="{CFB80F9B-0BD9-4B96-B304-D07CE46EDAC1}" srcOrd="0" destOrd="0" presId="urn:microsoft.com/office/officeart/2005/8/layout/orgChart1"/>
    <dgm:cxn modelId="{9D5FFCF9-6766-43DD-B90F-0E5FB36D4507}" type="presOf" srcId="{EC501EA3-B780-4F7C-A808-7EC5D905490D}" destId="{95415ED9-6B65-4187-82B6-D0D0CB8581A9}" srcOrd="1" destOrd="0" presId="urn:microsoft.com/office/officeart/2005/8/layout/orgChart1"/>
    <dgm:cxn modelId="{5C1F192F-F52E-4BF9-AD04-76CE0354FE84}" srcId="{B5942CB0-5800-4A16-A6F6-7FA2AFF809C6}" destId="{0C8AEA4D-2FC1-42E9-BF87-14D349895D4E}" srcOrd="1" destOrd="0" parTransId="{2CF67729-6441-414A-B8BC-8643321BE3B7}" sibTransId="{79CA2748-33DB-4273-B20B-567B751D0633}"/>
    <dgm:cxn modelId="{CFD20704-532D-47E2-8F90-4BDC998D13BE}" type="presOf" srcId="{0C8AEA4D-2FC1-42E9-BF87-14D349895D4E}" destId="{EF8A17E5-4ED9-4E2F-8DF7-CD3BAF7629C4}" srcOrd="1" destOrd="0" presId="urn:microsoft.com/office/officeart/2005/8/layout/orgChart1"/>
    <dgm:cxn modelId="{36347CFB-8F31-4CA6-99BC-62FF7D18F45A}" type="presOf" srcId="{B5942CB0-5800-4A16-A6F6-7FA2AFF809C6}" destId="{75ECA33A-4617-40FA-A884-9804523016EB}" srcOrd="0" destOrd="0" presId="urn:microsoft.com/office/officeart/2005/8/layout/orgChart1"/>
    <dgm:cxn modelId="{C83CC59E-A30B-474D-A7B3-25D652A54614}" type="presOf" srcId="{9AD77958-7875-438D-8452-CB1BE595BB10}" destId="{FB96B5A1-2A05-4F1D-A562-CA667522A7B6}" srcOrd="1" destOrd="0" presId="urn:microsoft.com/office/officeart/2005/8/layout/orgChart1"/>
    <dgm:cxn modelId="{F76CDFB6-C36F-40EF-B574-D3C52AD927D2}" srcId="{B5942CB0-5800-4A16-A6F6-7FA2AFF809C6}" destId="{EC501EA3-B780-4F7C-A808-7EC5D905490D}" srcOrd="0" destOrd="0" parTransId="{ED586C65-6885-4435-BD24-B01F03F96C45}" sibTransId="{E0C4188D-A215-4E61-9BC9-888604E71A01}"/>
    <dgm:cxn modelId="{169B08F3-458F-4EFE-BCB2-DC8AB037E0EC}" type="presParOf" srcId="{75ECA33A-4617-40FA-A884-9804523016EB}" destId="{1D964572-4451-49FC-88D7-28CB68E2068A}" srcOrd="0" destOrd="0" presId="urn:microsoft.com/office/officeart/2005/8/layout/orgChart1"/>
    <dgm:cxn modelId="{7098ED9A-344C-4340-BCDF-6673D0480532}" type="presParOf" srcId="{1D964572-4451-49FC-88D7-28CB68E2068A}" destId="{4CCD14D3-B16C-42FD-8094-9FBCBB41DDDF}" srcOrd="0" destOrd="0" presId="urn:microsoft.com/office/officeart/2005/8/layout/orgChart1"/>
    <dgm:cxn modelId="{912BA222-0CD7-43C2-B27F-41CCB3209102}" type="presParOf" srcId="{4CCD14D3-B16C-42FD-8094-9FBCBB41DDDF}" destId="{80B41EEC-D5AD-4749-82EF-6EF8E009DB56}" srcOrd="0" destOrd="0" presId="urn:microsoft.com/office/officeart/2005/8/layout/orgChart1"/>
    <dgm:cxn modelId="{C757BA25-4D5E-464B-A6A4-A07334A71976}" type="presParOf" srcId="{4CCD14D3-B16C-42FD-8094-9FBCBB41DDDF}" destId="{95415ED9-6B65-4187-82B6-D0D0CB8581A9}" srcOrd="1" destOrd="0" presId="urn:microsoft.com/office/officeart/2005/8/layout/orgChart1"/>
    <dgm:cxn modelId="{CB60E81B-44D5-4F61-8432-795C5A6A28D9}" type="presParOf" srcId="{1D964572-4451-49FC-88D7-28CB68E2068A}" destId="{36640C15-0BFA-4115-8B5B-659F90638FED}" srcOrd="1" destOrd="0" presId="urn:microsoft.com/office/officeart/2005/8/layout/orgChart1"/>
    <dgm:cxn modelId="{5E90232D-4D9A-4CF1-84A3-B2E9C7EEBD5B}" type="presParOf" srcId="{36640C15-0BFA-4115-8B5B-659F90638FED}" destId="{B22D5688-4BE6-4B31-BF52-E9E08AD88686}" srcOrd="0" destOrd="0" presId="urn:microsoft.com/office/officeart/2005/8/layout/orgChart1"/>
    <dgm:cxn modelId="{DFF23581-FDB1-4909-9A34-C61F7ED53F9B}" type="presParOf" srcId="{36640C15-0BFA-4115-8B5B-659F90638FED}" destId="{70C7F67A-915E-4543-B5FB-45828FF21919}" srcOrd="1" destOrd="0" presId="urn:microsoft.com/office/officeart/2005/8/layout/orgChart1"/>
    <dgm:cxn modelId="{13FEF433-A6C6-4E88-99D3-58D2051649A6}" type="presParOf" srcId="{70C7F67A-915E-4543-B5FB-45828FF21919}" destId="{FC00247E-06A1-44DD-BFDC-F7D3A489ECEC}" srcOrd="0" destOrd="0" presId="urn:microsoft.com/office/officeart/2005/8/layout/orgChart1"/>
    <dgm:cxn modelId="{9BF40F4C-E079-4B42-AD92-F87AA38F7A07}" type="presParOf" srcId="{FC00247E-06A1-44DD-BFDC-F7D3A489ECEC}" destId="{BB11291A-DB85-45FC-875A-FC826515CCA2}" srcOrd="0" destOrd="0" presId="urn:microsoft.com/office/officeart/2005/8/layout/orgChart1"/>
    <dgm:cxn modelId="{E2ED418B-F1BB-4785-A3BF-447811A1BF29}" type="presParOf" srcId="{FC00247E-06A1-44DD-BFDC-F7D3A489ECEC}" destId="{B9693A46-B58C-474E-91A7-7184780E7AAB}" srcOrd="1" destOrd="0" presId="urn:microsoft.com/office/officeart/2005/8/layout/orgChart1"/>
    <dgm:cxn modelId="{AB3FBF5F-FC91-4475-9F7A-9016AE17A563}" type="presParOf" srcId="{70C7F67A-915E-4543-B5FB-45828FF21919}" destId="{F731E907-CA5C-45B4-A0E5-6D4B32560569}" srcOrd="1" destOrd="0" presId="urn:microsoft.com/office/officeart/2005/8/layout/orgChart1"/>
    <dgm:cxn modelId="{0A744CEF-296F-458F-86D4-2F584098DC93}" type="presParOf" srcId="{70C7F67A-915E-4543-B5FB-45828FF21919}" destId="{AD9A9632-4EED-4B54-9216-2723E436038F}" srcOrd="2" destOrd="0" presId="urn:microsoft.com/office/officeart/2005/8/layout/orgChart1"/>
    <dgm:cxn modelId="{64D96A83-1F27-4126-8E0C-55AAFAA5D755}" type="presParOf" srcId="{36640C15-0BFA-4115-8B5B-659F90638FED}" destId="{9C401E9B-2B79-4386-9544-E624544923E9}" srcOrd="2" destOrd="0" presId="urn:microsoft.com/office/officeart/2005/8/layout/orgChart1"/>
    <dgm:cxn modelId="{73D3E7C0-5DBE-4C03-B120-D7E59105E495}" type="presParOf" srcId="{36640C15-0BFA-4115-8B5B-659F90638FED}" destId="{E13A9BAD-2D02-44E9-99B9-DDA9C1409F47}" srcOrd="3" destOrd="0" presId="urn:microsoft.com/office/officeart/2005/8/layout/orgChart1"/>
    <dgm:cxn modelId="{D39B27F7-EDE9-4CB5-BD45-547551D3C30D}" type="presParOf" srcId="{E13A9BAD-2D02-44E9-99B9-DDA9C1409F47}" destId="{D42934FB-8CCA-42DA-B6D9-F287BC86BC78}" srcOrd="0" destOrd="0" presId="urn:microsoft.com/office/officeart/2005/8/layout/orgChart1"/>
    <dgm:cxn modelId="{C4A893B0-466F-4091-8C2E-2C6F605CF2F5}" type="presParOf" srcId="{D42934FB-8CCA-42DA-B6D9-F287BC86BC78}" destId="{DAEB7ED7-929D-4596-9710-C4433B8205FA}" srcOrd="0" destOrd="0" presId="urn:microsoft.com/office/officeart/2005/8/layout/orgChart1"/>
    <dgm:cxn modelId="{864FF70B-9C81-442E-9024-DF021C338CCB}" type="presParOf" srcId="{D42934FB-8CCA-42DA-B6D9-F287BC86BC78}" destId="{FB96B5A1-2A05-4F1D-A562-CA667522A7B6}" srcOrd="1" destOrd="0" presId="urn:microsoft.com/office/officeart/2005/8/layout/orgChart1"/>
    <dgm:cxn modelId="{C9A43262-7C74-4395-93E1-5880FFD37702}" type="presParOf" srcId="{E13A9BAD-2D02-44E9-99B9-DDA9C1409F47}" destId="{BCA3602B-2BBB-4545-B034-CCF56FEB6C23}" srcOrd="1" destOrd="0" presId="urn:microsoft.com/office/officeart/2005/8/layout/orgChart1"/>
    <dgm:cxn modelId="{1658736A-E87A-409D-B0DE-BF20D10E279F}" type="presParOf" srcId="{E13A9BAD-2D02-44E9-99B9-DDA9C1409F47}" destId="{5C2FAE8E-15DD-497A-8827-2E072DB6FC37}" srcOrd="2" destOrd="0" presId="urn:microsoft.com/office/officeart/2005/8/layout/orgChart1"/>
    <dgm:cxn modelId="{7C959702-05F2-497F-A535-46B51AF646DB}" type="presParOf" srcId="{1D964572-4451-49FC-88D7-28CB68E2068A}" destId="{2F6B8EB9-16DF-4FBD-AD1C-CBFB9928D0DF}" srcOrd="2" destOrd="0" presId="urn:microsoft.com/office/officeart/2005/8/layout/orgChart1"/>
    <dgm:cxn modelId="{EC906647-9FE4-46EC-99B2-38F42DB5F95B}" type="presParOf" srcId="{75ECA33A-4617-40FA-A884-9804523016EB}" destId="{DD816462-164F-4BAF-BAAD-5EA14D310C59}" srcOrd="1" destOrd="0" presId="urn:microsoft.com/office/officeart/2005/8/layout/orgChart1"/>
    <dgm:cxn modelId="{08B44A04-EF80-4289-B8D6-ACB15FD8416E}" type="presParOf" srcId="{DD816462-164F-4BAF-BAAD-5EA14D310C59}" destId="{3C4A68DE-62B3-431E-B4C5-51BF6B27C758}" srcOrd="0" destOrd="0" presId="urn:microsoft.com/office/officeart/2005/8/layout/orgChart1"/>
    <dgm:cxn modelId="{03EDE677-0A52-4559-AD04-B55C9660E97D}" type="presParOf" srcId="{3C4A68DE-62B3-431E-B4C5-51BF6B27C758}" destId="{CFB80F9B-0BD9-4B96-B304-D07CE46EDAC1}" srcOrd="0" destOrd="0" presId="urn:microsoft.com/office/officeart/2005/8/layout/orgChart1"/>
    <dgm:cxn modelId="{7A6B91E5-4F1D-4045-8D88-0B8853A5380E}" type="presParOf" srcId="{3C4A68DE-62B3-431E-B4C5-51BF6B27C758}" destId="{EF8A17E5-4ED9-4E2F-8DF7-CD3BAF7629C4}" srcOrd="1" destOrd="0" presId="urn:microsoft.com/office/officeart/2005/8/layout/orgChart1"/>
    <dgm:cxn modelId="{A1FEBABC-2573-4A72-90B2-FD944EAA7D28}" type="presParOf" srcId="{DD816462-164F-4BAF-BAAD-5EA14D310C59}" destId="{1AD09A3A-96E9-469B-8E44-EF5F679F42A0}" srcOrd="1" destOrd="0" presId="urn:microsoft.com/office/officeart/2005/8/layout/orgChart1"/>
    <dgm:cxn modelId="{92D87D79-500A-4877-B573-305065FC8E1A}" type="presParOf" srcId="{DD816462-164F-4BAF-BAAD-5EA14D310C59}" destId="{1D181703-D418-43B7-A065-CF0E8047B71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3D2A0-3B81-4D42-8E54-63ED7882E64D}">
      <dsp:nvSpPr>
        <dsp:cNvPr id="0" name=""/>
        <dsp:cNvSpPr/>
      </dsp:nvSpPr>
      <dsp:spPr>
        <a:xfrm>
          <a:off x="1101842" y="3805"/>
          <a:ext cx="20822570" cy="2288263"/>
        </a:xfrm>
        <a:prstGeom prst="roundRect">
          <a:avLst>
            <a:gd name="adj" fmla="val 10000"/>
          </a:avLst>
        </a:prstGeom>
        <a:noFill/>
        <a:ln>
          <a:solidFill>
            <a:srgbClr val="202EE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015" tIns="80010" rIns="120015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300" b="1" i="0" kern="1200" dirty="0" smtClean="0">
              <a:solidFill>
                <a:schemeClr val="tx1"/>
              </a:solidFill>
              <a:latin typeface="Proba Pro Regular"/>
            </a:rPr>
            <a:t>У які терміни відбувається </a:t>
          </a:r>
          <a:r>
            <a:rPr lang="uk-UA" sz="6300" b="1" i="0" kern="1200" dirty="0" err="1" smtClean="0">
              <a:solidFill>
                <a:schemeClr val="tx1"/>
              </a:solidFill>
              <a:latin typeface="Proba Pro Regular"/>
            </a:rPr>
            <a:t>самооцінювання</a:t>
          </a:r>
          <a:r>
            <a:rPr lang="uk-UA" sz="6300" b="1" i="0" kern="1200" dirty="0" smtClean="0">
              <a:solidFill>
                <a:schemeClr val="tx1"/>
              </a:solidFill>
              <a:latin typeface="Proba Pro Regular"/>
            </a:rPr>
            <a:t> </a:t>
          </a:r>
        </a:p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300" b="1" i="0" kern="1200" dirty="0" smtClean="0">
              <a:solidFill>
                <a:schemeClr val="tx1"/>
              </a:solidFill>
              <a:latin typeface="Proba Pro Regular"/>
            </a:rPr>
            <a:t>якості освітньої діяльності? </a:t>
          </a:r>
          <a:endParaRPr lang="ru-RU" sz="6300" b="1" i="0" kern="1200" dirty="0">
            <a:solidFill>
              <a:schemeClr val="tx1"/>
            </a:solidFill>
            <a:latin typeface="Proba Pro Regular"/>
          </a:endParaRPr>
        </a:p>
      </dsp:txBody>
      <dsp:txXfrm>
        <a:off x="1168863" y="70826"/>
        <a:ext cx="20688528" cy="2154221"/>
      </dsp:txXfrm>
    </dsp:sp>
    <dsp:sp modelId="{E06572B8-0FCA-4DC3-AB15-B582E954DEC2}">
      <dsp:nvSpPr>
        <dsp:cNvPr id="0" name=""/>
        <dsp:cNvSpPr/>
      </dsp:nvSpPr>
      <dsp:spPr>
        <a:xfrm>
          <a:off x="1101842" y="2703956"/>
          <a:ext cx="2288263" cy="228826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BEB4BA-84BC-4FD8-85F5-75C8FDFA47DA}">
      <dsp:nvSpPr>
        <dsp:cNvPr id="0" name=""/>
        <dsp:cNvSpPr/>
      </dsp:nvSpPr>
      <dsp:spPr>
        <a:xfrm>
          <a:off x="3527401" y="2703956"/>
          <a:ext cx="18397011" cy="2288263"/>
        </a:xfrm>
        <a:prstGeom prst="roundRect">
          <a:avLst>
            <a:gd name="adj" fmla="val 16670"/>
          </a:avLst>
        </a:prstGeom>
        <a:noFill/>
        <a:ln>
          <a:solidFill>
            <a:srgbClr val="202EE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i="0" kern="1200" dirty="0" smtClean="0">
              <a:solidFill>
                <a:schemeClr val="tx1"/>
              </a:solidFill>
              <a:latin typeface="Proba Pro Regular"/>
            </a:rPr>
            <a:t>Тривалість, періодичність та етапи вивчення і оцінювання визначаються закінченим освітнім циклом- навчальним роком</a:t>
          </a:r>
          <a:endParaRPr lang="ru-RU" sz="5400" i="0" kern="1200" dirty="0">
            <a:solidFill>
              <a:schemeClr val="tx1"/>
            </a:solidFill>
            <a:latin typeface="Proba Pro Regular"/>
          </a:endParaRPr>
        </a:p>
      </dsp:txBody>
      <dsp:txXfrm>
        <a:off x="3639125" y="2815680"/>
        <a:ext cx="18173563" cy="2064815"/>
      </dsp:txXfrm>
    </dsp:sp>
    <dsp:sp modelId="{45360F1F-9713-430E-BD12-39C3C35D0423}">
      <dsp:nvSpPr>
        <dsp:cNvPr id="0" name=""/>
        <dsp:cNvSpPr/>
      </dsp:nvSpPr>
      <dsp:spPr>
        <a:xfrm>
          <a:off x="1101842" y="5266811"/>
          <a:ext cx="2288263" cy="228826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00A1D7-CFEA-42F7-B7B7-F20781955D7B}">
      <dsp:nvSpPr>
        <dsp:cNvPr id="0" name=""/>
        <dsp:cNvSpPr/>
      </dsp:nvSpPr>
      <dsp:spPr>
        <a:xfrm>
          <a:off x="3527401" y="5266811"/>
          <a:ext cx="18397011" cy="2288263"/>
        </a:xfrm>
        <a:prstGeom prst="roundRect">
          <a:avLst>
            <a:gd name="adj" fmla="val 16670"/>
          </a:avLst>
        </a:prstGeom>
        <a:noFill/>
        <a:ln>
          <a:solidFill>
            <a:srgbClr val="202EE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i="0" kern="1200" dirty="0" smtClean="0">
              <a:solidFill>
                <a:schemeClr val="tx1"/>
              </a:solidFill>
              <a:latin typeface="Proba Pro Regular"/>
            </a:rPr>
            <a:t>Динаміка окремих процесів може прослідковуватись впродовж довшого циклу.</a:t>
          </a:r>
          <a:endParaRPr lang="ru-RU" sz="5400" i="0" kern="1200" dirty="0">
            <a:solidFill>
              <a:schemeClr val="tx1"/>
            </a:solidFill>
            <a:latin typeface="Proba Pro Regular"/>
          </a:endParaRPr>
        </a:p>
      </dsp:txBody>
      <dsp:txXfrm>
        <a:off x="3639125" y="5378535"/>
        <a:ext cx="18173563" cy="2064815"/>
      </dsp:txXfrm>
    </dsp:sp>
    <dsp:sp modelId="{CEE01DC8-0F16-4435-9B18-AEB7BEFFDDC9}">
      <dsp:nvSpPr>
        <dsp:cNvPr id="0" name=""/>
        <dsp:cNvSpPr/>
      </dsp:nvSpPr>
      <dsp:spPr>
        <a:xfrm>
          <a:off x="1101842" y="7829666"/>
          <a:ext cx="2288263" cy="228826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C5FCAD-AB76-4CAD-8AE5-E15B174D8E35}">
      <dsp:nvSpPr>
        <dsp:cNvPr id="0" name=""/>
        <dsp:cNvSpPr/>
      </dsp:nvSpPr>
      <dsp:spPr>
        <a:xfrm>
          <a:off x="3527401" y="7829666"/>
          <a:ext cx="18397011" cy="2288263"/>
        </a:xfrm>
        <a:prstGeom prst="roundRect">
          <a:avLst>
            <a:gd name="adj" fmla="val 16670"/>
          </a:avLst>
        </a:prstGeom>
        <a:noFill/>
        <a:ln>
          <a:solidFill>
            <a:srgbClr val="202EE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i="0" kern="1200" dirty="0" smtClean="0">
              <a:solidFill>
                <a:schemeClr val="tx1"/>
              </a:solidFill>
              <a:latin typeface="Proba Pro Regular"/>
            </a:rPr>
            <a:t>Оцінювання освітнього середовища можна здійснити і у більш стислі терміни, ніж навчальний рік</a:t>
          </a:r>
          <a:endParaRPr lang="ru-RU" sz="5400" i="0" kern="1200" dirty="0">
            <a:solidFill>
              <a:schemeClr val="tx1"/>
            </a:solidFill>
            <a:latin typeface="Proba Pro Regular"/>
          </a:endParaRPr>
        </a:p>
      </dsp:txBody>
      <dsp:txXfrm>
        <a:off x="3639125" y="7941390"/>
        <a:ext cx="18173563" cy="2064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BA386-29C0-4F89-8CC3-35D02359FB95}">
      <dsp:nvSpPr>
        <dsp:cNvPr id="0" name=""/>
        <dsp:cNvSpPr/>
      </dsp:nvSpPr>
      <dsp:spPr>
        <a:xfrm>
          <a:off x="8476343" y="3543592"/>
          <a:ext cx="5997074" cy="1040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0407"/>
              </a:lnTo>
              <a:lnTo>
                <a:pt x="5997074" y="520407"/>
              </a:lnTo>
              <a:lnTo>
                <a:pt x="5997074" y="10408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F244CE-EA3C-4E1F-8A4A-EE1C55812E6C}">
      <dsp:nvSpPr>
        <dsp:cNvPr id="0" name=""/>
        <dsp:cNvSpPr/>
      </dsp:nvSpPr>
      <dsp:spPr>
        <a:xfrm>
          <a:off x="8430623" y="3543592"/>
          <a:ext cx="91440" cy="10408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08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DAEDE4-FDD6-4A2B-9D76-C26B7FC8A204}">
      <dsp:nvSpPr>
        <dsp:cNvPr id="0" name=""/>
        <dsp:cNvSpPr/>
      </dsp:nvSpPr>
      <dsp:spPr>
        <a:xfrm>
          <a:off x="2479268" y="3543592"/>
          <a:ext cx="5997074" cy="1013109"/>
        </a:xfrm>
        <a:custGeom>
          <a:avLst/>
          <a:gdLst/>
          <a:ahLst/>
          <a:cxnLst/>
          <a:rect l="0" t="0" r="0" b="0"/>
          <a:pathLst>
            <a:path>
              <a:moveTo>
                <a:pt x="5997074" y="0"/>
              </a:moveTo>
              <a:lnTo>
                <a:pt x="5997074" y="492701"/>
              </a:lnTo>
              <a:lnTo>
                <a:pt x="0" y="492701"/>
              </a:lnTo>
              <a:lnTo>
                <a:pt x="0" y="10131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3ED9FC-7ED2-425C-9345-2EDB71783890}">
      <dsp:nvSpPr>
        <dsp:cNvPr id="0" name=""/>
        <dsp:cNvSpPr/>
      </dsp:nvSpPr>
      <dsp:spPr>
        <a:xfrm>
          <a:off x="5998212" y="1065462"/>
          <a:ext cx="4956260" cy="2478130"/>
        </a:xfrm>
        <a:prstGeom prst="rect">
          <a:avLst/>
        </a:prstGeom>
        <a:noFill/>
        <a:ln>
          <a:solidFill>
            <a:srgbClr val="202EE2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900" kern="1200" noProof="0" dirty="0" smtClean="0">
              <a:solidFill>
                <a:schemeClr val="tx1"/>
              </a:solidFill>
              <a:latin typeface="Proba Pro Regular"/>
            </a:rPr>
            <a:t>Підходи до оцінювання</a:t>
          </a:r>
          <a:endParaRPr lang="uk-UA" sz="5900" kern="1200" noProof="0" dirty="0">
            <a:solidFill>
              <a:schemeClr val="tx1"/>
            </a:solidFill>
            <a:latin typeface="Proba Pro Regular"/>
          </a:endParaRPr>
        </a:p>
      </dsp:txBody>
      <dsp:txXfrm>
        <a:off x="5998212" y="1065462"/>
        <a:ext cx="4956260" cy="2478130"/>
      </dsp:txXfrm>
    </dsp:sp>
    <dsp:sp modelId="{6BABB719-544D-4C70-8B2E-E843962585FA}">
      <dsp:nvSpPr>
        <dsp:cNvPr id="0" name=""/>
        <dsp:cNvSpPr/>
      </dsp:nvSpPr>
      <dsp:spPr>
        <a:xfrm>
          <a:off x="1138" y="4556701"/>
          <a:ext cx="4956260" cy="2478130"/>
        </a:xfrm>
        <a:prstGeom prst="rect">
          <a:avLst/>
        </a:prstGeom>
        <a:noFill/>
        <a:ln>
          <a:solidFill>
            <a:srgbClr val="202EE2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900" kern="1200" dirty="0" smtClean="0">
              <a:solidFill>
                <a:schemeClr val="tx1"/>
              </a:solidFill>
              <a:latin typeface="Proba Pro Regular"/>
            </a:rPr>
            <a:t>Кількісний </a:t>
          </a:r>
          <a:endParaRPr lang="ru-RU" sz="5900" kern="1200" dirty="0">
            <a:solidFill>
              <a:schemeClr val="tx1"/>
            </a:solidFill>
            <a:latin typeface="Proba Pro Regular"/>
          </a:endParaRPr>
        </a:p>
      </dsp:txBody>
      <dsp:txXfrm>
        <a:off x="1138" y="4556701"/>
        <a:ext cx="4956260" cy="2478130"/>
      </dsp:txXfrm>
    </dsp:sp>
    <dsp:sp modelId="{D7FFA608-EF97-43B5-B714-DC8B3AF1BFE0}">
      <dsp:nvSpPr>
        <dsp:cNvPr id="0" name=""/>
        <dsp:cNvSpPr/>
      </dsp:nvSpPr>
      <dsp:spPr>
        <a:xfrm>
          <a:off x="5998212" y="4584407"/>
          <a:ext cx="4956260" cy="2478130"/>
        </a:xfrm>
        <a:prstGeom prst="rect">
          <a:avLst/>
        </a:prstGeom>
        <a:noFill/>
        <a:ln>
          <a:solidFill>
            <a:srgbClr val="202EE2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900" kern="1200" dirty="0" smtClean="0">
              <a:solidFill>
                <a:schemeClr val="tx1"/>
              </a:solidFill>
              <a:latin typeface="Proba Pro Regular"/>
            </a:rPr>
            <a:t>Описовий </a:t>
          </a:r>
          <a:endParaRPr lang="ru-RU" sz="5900" kern="1200" dirty="0">
            <a:solidFill>
              <a:schemeClr val="tx1"/>
            </a:solidFill>
            <a:latin typeface="Proba Pro Regular"/>
          </a:endParaRPr>
        </a:p>
      </dsp:txBody>
      <dsp:txXfrm>
        <a:off x="5998212" y="4584407"/>
        <a:ext cx="4956260" cy="2478130"/>
      </dsp:txXfrm>
    </dsp:sp>
    <dsp:sp modelId="{920A7CC8-481E-4C56-8C6E-61EFF3D04B37}">
      <dsp:nvSpPr>
        <dsp:cNvPr id="0" name=""/>
        <dsp:cNvSpPr/>
      </dsp:nvSpPr>
      <dsp:spPr>
        <a:xfrm>
          <a:off x="11995287" y="4584407"/>
          <a:ext cx="4956260" cy="2478130"/>
        </a:xfrm>
        <a:prstGeom prst="rect">
          <a:avLst/>
        </a:prstGeom>
        <a:noFill/>
        <a:ln>
          <a:solidFill>
            <a:srgbClr val="202EE2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900" kern="1200" dirty="0" smtClean="0">
              <a:solidFill>
                <a:schemeClr val="tx1"/>
              </a:solidFill>
              <a:latin typeface="Proba Pro Regular"/>
            </a:rPr>
            <a:t>Комбінований </a:t>
          </a:r>
          <a:endParaRPr lang="ru-RU" sz="5900" kern="1200" dirty="0">
            <a:solidFill>
              <a:schemeClr val="tx1"/>
            </a:solidFill>
            <a:latin typeface="Proba Pro Regular"/>
          </a:endParaRPr>
        </a:p>
      </dsp:txBody>
      <dsp:txXfrm>
        <a:off x="11995287" y="4584407"/>
        <a:ext cx="4956260" cy="24781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171DB-0560-422E-A488-1B25032CF632}">
      <dsp:nvSpPr>
        <dsp:cNvPr id="0" name=""/>
        <dsp:cNvSpPr/>
      </dsp:nvSpPr>
      <dsp:spPr>
        <a:xfrm>
          <a:off x="9336" y="1682112"/>
          <a:ext cx="5615699" cy="6738839"/>
        </a:xfrm>
        <a:prstGeom prst="roundRect">
          <a:avLst>
            <a:gd name="adj" fmla="val 5000"/>
          </a:avLst>
        </a:prstGeom>
        <a:noFill/>
        <a:ln>
          <a:solidFill>
            <a:srgbClr val="202EE2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tx1"/>
            </a:solidFill>
          </a:endParaRPr>
        </a:p>
      </dsp:txBody>
      <dsp:txXfrm rot="16200000">
        <a:off x="-2192018" y="3883466"/>
        <a:ext cx="5525848" cy="1123139"/>
      </dsp:txXfrm>
    </dsp:sp>
    <dsp:sp modelId="{3715E393-2C96-47A7-B11B-FF17E147B623}">
      <dsp:nvSpPr>
        <dsp:cNvPr id="0" name=""/>
        <dsp:cNvSpPr/>
      </dsp:nvSpPr>
      <dsp:spPr>
        <a:xfrm>
          <a:off x="1132475" y="1682112"/>
          <a:ext cx="4183696" cy="6738839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85166" rIns="0" bIns="0" numCol="1" spcCol="1270" anchor="t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400" kern="1200" dirty="0" smtClean="0">
            <a:latin typeface="Proba Pro Regular"/>
          </a:endParaRP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dirty="0" smtClean="0">
              <a:solidFill>
                <a:schemeClr val="tx1"/>
              </a:solidFill>
              <a:latin typeface="Proba Pro Regular"/>
            </a:rPr>
            <a:t>Аналіз виконання стратегії розвитку закладу </a:t>
          </a:r>
          <a:endParaRPr lang="ru-RU" sz="5400" kern="1200" dirty="0">
            <a:solidFill>
              <a:schemeClr val="tx1"/>
            </a:solidFill>
            <a:latin typeface="Proba Pro Regular"/>
          </a:endParaRPr>
        </a:p>
      </dsp:txBody>
      <dsp:txXfrm>
        <a:off x="1132475" y="1682112"/>
        <a:ext cx="4183696" cy="6738839"/>
      </dsp:txXfrm>
    </dsp:sp>
    <dsp:sp modelId="{A0039DB4-0421-4EA7-BC4B-E9E2F063AE30}">
      <dsp:nvSpPr>
        <dsp:cNvPr id="0" name=""/>
        <dsp:cNvSpPr/>
      </dsp:nvSpPr>
      <dsp:spPr>
        <a:xfrm>
          <a:off x="5821585" y="1682112"/>
          <a:ext cx="5615699" cy="6738839"/>
        </a:xfrm>
        <a:prstGeom prst="roundRect">
          <a:avLst>
            <a:gd name="adj" fmla="val 5000"/>
          </a:avLst>
        </a:prstGeom>
        <a:noFill/>
        <a:ln>
          <a:solidFill>
            <a:srgbClr val="202EE2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288925" bIns="0" numCol="1" spcCol="1270" anchor="t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 rot="16200000">
        <a:off x="3620230" y="3883466"/>
        <a:ext cx="5525848" cy="1123139"/>
      </dsp:txXfrm>
    </dsp:sp>
    <dsp:sp modelId="{EE1A2E04-9D17-4075-8E22-FC00D833006A}">
      <dsp:nvSpPr>
        <dsp:cNvPr id="0" name=""/>
        <dsp:cNvSpPr/>
      </dsp:nvSpPr>
      <dsp:spPr>
        <a:xfrm rot="5400000">
          <a:off x="5354316" y="7039984"/>
          <a:ext cx="990694" cy="842354"/>
        </a:xfrm>
        <a:prstGeom prst="flowChartExtra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F3B71F-72AB-4E4A-B1D7-A91862CEA191}">
      <dsp:nvSpPr>
        <dsp:cNvPr id="0" name=""/>
        <dsp:cNvSpPr/>
      </dsp:nvSpPr>
      <dsp:spPr>
        <a:xfrm>
          <a:off x="6944725" y="1682112"/>
          <a:ext cx="4183696" cy="6738839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4592" rIns="0" bIns="0" numCol="1" spcCol="1270" anchor="t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4800" kern="1200" dirty="0" smtClean="0">
            <a:latin typeface="Proba Pro Regular"/>
          </a:endParaRP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kern="1200" dirty="0" smtClean="0">
              <a:solidFill>
                <a:schemeClr val="tx1"/>
              </a:solidFill>
              <a:latin typeface="Proba Pro Regular"/>
            </a:rPr>
            <a:t>Вивчення освітньої діяльності, у тому числі управлінських процесів</a:t>
          </a:r>
          <a:endParaRPr lang="ru-RU" sz="4800" kern="1200" dirty="0">
            <a:solidFill>
              <a:schemeClr val="tx1"/>
            </a:solidFill>
            <a:latin typeface="Proba Pro Regular"/>
          </a:endParaRPr>
        </a:p>
      </dsp:txBody>
      <dsp:txXfrm>
        <a:off x="6944725" y="1682112"/>
        <a:ext cx="4183696" cy="6738839"/>
      </dsp:txXfrm>
    </dsp:sp>
    <dsp:sp modelId="{F6574F8C-D790-4E9E-9554-754E4469F76F}">
      <dsp:nvSpPr>
        <dsp:cNvPr id="0" name=""/>
        <dsp:cNvSpPr/>
      </dsp:nvSpPr>
      <dsp:spPr>
        <a:xfrm>
          <a:off x="11633834" y="1682112"/>
          <a:ext cx="5615699" cy="6738839"/>
        </a:xfrm>
        <a:prstGeom prst="roundRect">
          <a:avLst>
            <a:gd name="adj" fmla="val 5000"/>
          </a:avLst>
        </a:prstGeom>
        <a:noFill/>
        <a:ln>
          <a:solidFill>
            <a:srgbClr val="202EE2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4592" rIns="213360" bIns="0" numCol="1" spcCol="1270" anchor="t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 dirty="0">
            <a:solidFill>
              <a:schemeClr val="tx1"/>
            </a:solidFill>
          </a:endParaRPr>
        </a:p>
      </dsp:txBody>
      <dsp:txXfrm rot="16200000">
        <a:off x="9432479" y="3883466"/>
        <a:ext cx="5525848" cy="1123139"/>
      </dsp:txXfrm>
    </dsp:sp>
    <dsp:sp modelId="{C71075E8-51D9-4ABE-912E-16CDE5FD5644}">
      <dsp:nvSpPr>
        <dsp:cNvPr id="0" name=""/>
        <dsp:cNvSpPr/>
      </dsp:nvSpPr>
      <dsp:spPr>
        <a:xfrm rot="5400000">
          <a:off x="11166565" y="7039984"/>
          <a:ext cx="990694" cy="842354"/>
        </a:xfrm>
        <a:prstGeom prst="flowChartExtra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526D31-7637-40E8-A086-F1A51DD520C1}">
      <dsp:nvSpPr>
        <dsp:cNvPr id="0" name=""/>
        <dsp:cNvSpPr/>
      </dsp:nvSpPr>
      <dsp:spPr>
        <a:xfrm>
          <a:off x="12756974" y="1682112"/>
          <a:ext cx="4183696" cy="6738839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0876" rIns="0" bIns="0" numCol="1" spcCol="1270" anchor="t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4400" kern="1200" dirty="0" smtClean="0">
            <a:solidFill>
              <a:schemeClr val="tx1"/>
            </a:solidFill>
            <a:latin typeface="Proba Pro Regular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>
              <a:solidFill>
                <a:schemeClr val="tx1"/>
              </a:solidFill>
              <a:latin typeface="Proba Pro Regular"/>
            </a:rPr>
            <a:t>Результати оцінювання внутрішньої системи забезпечення якості освітньої діяльності та якості освіти </a:t>
          </a:r>
          <a:r>
            <a:rPr lang="uk-UA" sz="3500" kern="1200" dirty="0" smtClean="0">
              <a:solidFill>
                <a:schemeClr val="tx1"/>
              </a:solidFill>
              <a:latin typeface="Proba Pro Regular"/>
            </a:rPr>
            <a:t>(</a:t>
          </a:r>
          <a:r>
            <a:rPr lang="uk-UA" sz="3500" kern="1200" dirty="0" err="1" smtClean="0">
              <a:solidFill>
                <a:schemeClr val="tx1"/>
              </a:solidFill>
              <a:latin typeface="Proba Pro Regular"/>
            </a:rPr>
            <a:t>самооцінювання</a:t>
          </a:r>
          <a:r>
            <a:rPr lang="uk-UA" sz="3500" kern="1200" dirty="0" smtClean="0">
              <a:solidFill>
                <a:schemeClr val="tx1"/>
              </a:solidFill>
              <a:latin typeface="Proba Pro Regular"/>
            </a:rPr>
            <a:t>)</a:t>
          </a:r>
          <a:endParaRPr lang="ru-RU" sz="3500" kern="1200" dirty="0">
            <a:solidFill>
              <a:schemeClr val="tx1"/>
            </a:solidFill>
            <a:latin typeface="Proba Pro Regular"/>
          </a:endParaRPr>
        </a:p>
      </dsp:txBody>
      <dsp:txXfrm>
        <a:off x="12756974" y="1682112"/>
        <a:ext cx="4183696" cy="6738839"/>
      </dsp:txXfrm>
    </dsp:sp>
    <dsp:sp modelId="{FAFFA421-0B58-4E79-A437-AB2175688799}">
      <dsp:nvSpPr>
        <dsp:cNvPr id="0" name=""/>
        <dsp:cNvSpPr/>
      </dsp:nvSpPr>
      <dsp:spPr>
        <a:xfrm>
          <a:off x="17446083" y="1682112"/>
          <a:ext cx="5615699" cy="6738839"/>
        </a:xfrm>
        <a:prstGeom prst="roundRect">
          <a:avLst>
            <a:gd name="adj" fmla="val 5000"/>
          </a:avLst>
        </a:prstGeom>
        <a:noFill/>
        <a:ln>
          <a:solidFill>
            <a:srgbClr val="202EE2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288925" bIns="0" numCol="1" spcCol="1270" anchor="t" anchorCtr="0">
          <a:noAutofit/>
        </a:bodyPr>
        <a:lstStyle/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>
            <a:solidFill>
              <a:schemeClr val="tx1"/>
            </a:solidFill>
          </a:endParaRPr>
        </a:p>
      </dsp:txBody>
      <dsp:txXfrm rot="16200000">
        <a:off x="15244729" y="3883466"/>
        <a:ext cx="5525848" cy="1123139"/>
      </dsp:txXfrm>
    </dsp:sp>
    <dsp:sp modelId="{52EA4A10-B607-4F0A-9B97-71DAD20A48E1}">
      <dsp:nvSpPr>
        <dsp:cNvPr id="0" name=""/>
        <dsp:cNvSpPr/>
      </dsp:nvSpPr>
      <dsp:spPr>
        <a:xfrm rot="5400000">
          <a:off x="16978814" y="7039984"/>
          <a:ext cx="990694" cy="842354"/>
        </a:xfrm>
        <a:prstGeom prst="flowChartExtra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4D25F-6803-465A-A2C7-25D7375CEBCD}">
      <dsp:nvSpPr>
        <dsp:cNvPr id="0" name=""/>
        <dsp:cNvSpPr/>
      </dsp:nvSpPr>
      <dsp:spPr>
        <a:xfrm>
          <a:off x="18569223" y="1682112"/>
          <a:ext cx="4183696" cy="6738839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0" kern="1200" dirty="0" smtClean="0">
            <a:latin typeface="Proba Pro Regular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dirty="0" smtClean="0">
              <a:solidFill>
                <a:schemeClr val="tx1"/>
              </a:solidFill>
              <a:latin typeface="Proba Pro Regular"/>
            </a:rPr>
            <a:t> </a:t>
          </a:r>
          <a:r>
            <a:rPr lang="uk-UA" sz="4800" b="0" kern="1200" dirty="0" smtClean="0">
              <a:solidFill>
                <a:schemeClr val="tx1"/>
              </a:solidFill>
              <a:latin typeface="Proba Pro Regular"/>
            </a:rPr>
            <a:t>Шляхи удосконалення якості освітньої діяльності та якості освіти на наступний навчальний рік</a:t>
          </a:r>
          <a:endParaRPr lang="ru-RU" sz="4800" b="0" kern="1200" dirty="0">
            <a:solidFill>
              <a:schemeClr val="tx1"/>
            </a:solidFill>
            <a:latin typeface="Proba Pro Regular"/>
          </a:endParaRPr>
        </a:p>
      </dsp:txBody>
      <dsp:txXfrm>
        <a:off x="18569223" y="1682112"/>
        <a:ext cx="4183696" cy="67388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01E9B-2B79-4386-9544-E624544923E9}">
      <dsp:nvSpPr>
        <dsp:cNvPr id="0" name=""/>
        <dsp:cNvSpPr/>
      </dsp:nvSpPr>
      <dsp:spPr>
        <a:xfrm>
          <a:off x="8770672" y="6314925"/>
          <a:ext cx="3635335" cy="3554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9251"/>
              </a:lnTo>
              <a:lnTo>
                <a:pt x="3635335" y="3199251"/>
              </a:lnTo>
              <a:lnTo>
                <a:pt x="3635335" y="35549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D5688-4BE6-4B31-BF52-E9E08AD88686}">
      <dsp:nvSpPr>
        <dsp:cNvPr id="0" name=""/>
        <dsp:cNvSpPr/>
      </dsp:nvSpPr>
      <dsp:spPr>
        <a:xfrm>
          <a:off x="6149731" y="6314925"/>
          <a:ext cx="2620940" cy="3595021"/>
        </a:xfrm>
        <a:custGeom>
          <a:avLst/>
          <a:gdLst/>
          <a:ahLst/>
          <a:cxnLst/>
          <a:rect l="0" t="0" r="0" b="0"/>
          <a:pathLst>
            <a:path>
              <a:moveTo>
                <a:pt x="2620940" y="0"/>
              </a:moveTo>
              <a:lnTo>
                <a:pt x="2620940" y="3239284"/>
              </a:lnTo>
              <a:lnTo>
                <a:pt x="0" y="3239284"/>
              </a:lnTo>
              <a:lnTo>
                <a:pt x="0" y="35950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B41EEC-D5AD-4749-82EF-6EF8E009DB56}">
      <dsp:nvSpPr>
        <dsp:cNvPr id="0" name=""/>
        <dsp:cNvSpPr/>
      </dsp:nvSpPr>
      <dsp:spPr>
        <a:xfrm>
          <a:off x="6359" y="2883546"/>
          <a:ext cx="17528624" cy="3431379"/>
        </a:xfrm>
        <a:prstGeom prst="rect">
          <a:avLst/>
        </a:prstGeom>
        <a:solidFill>
          <a:schemeClr val="bg1"/>
        </a:solidFill>
        <a:ln>
          <a:solidFill>
            <a:srgbClr val="202EE2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>
              <a:solidFill>
                <a:schemeClr val="tx1"/>
              </a:solidFill>
              <a:latin typeface="Proba Pro Regular"/>
            </a:rPr>
            <a:t>Визначені за результатами вивчення внутрішньої системи забезпечення якості освітньої діяльності та якості освіти, шляхи вдосконалення стають одним із джерел для розроблення річного плану роботи закладу освіти.</a:t>
          </a:r>
          <a:endParaRPr lang="ru-RU" sz="4400" kern="1200" dirty="0">
            <a:solidFill>
              <a:schemeClr val="tx1"/>
            </a:solidFill>
            <a:latin typeface="Proba Pro Regular"/>
          </a:endParaRPr>
        </a:p>
      </dsp:txBody>
      <dsp:txXfrm>
        <a:off x="6359" y="2883546"/>
        <a:ext cx="17528624" cy="3431379"/>
      </dsp:txXfrm>
    </dsp:sp>
    <dsp:sp modelId="{BB11291A-DB85-45FC-875A-FC826515CCA2}">
      <dsp:nvSpPr>
        <dsp:cNvPr id="0" name=""/>
        <dsp:cNvSpPr/>
      </dsp:nvSpPr>
      <dsp:spPr>
        <a:xfrm>
          <a:off x="3434503" y="9909947"/>
          <a:ext cx="5430456" cy="1693989"/>
        </a:xfrm>
        <a:prstGeom prst="rect">
          <a:avLst/>
        </a:prstGeom>
        <a:solidFill>
          <a:schemeClr val="bg1"/>
        </a:solidFill>
        <a:ln>
          <a:solidFill>
            <a:srgbClr val="202EE2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Proba Pro Regular"/>
            </a:rPr>
            <a:t>Виявлені проблемні питання розглядати </a:t>
          </a:r>
          <a:r>
            <a:rPr lang="uk-UA" sz="2800" kern="1200" dirty="0" err="1" smtClean="0">
              <a:solidFill>
                <a:schemeClr val="tx1"/>
              </a:solidFill>
              <a:latin typeface="Proba Pro Regular"/>
            </a:rPr>
            <a:t>наскрізно</a:t>
          </a:r>
          <a:endParaRPr lang="uk-UA" sz="2800" kern="1200" dirty="0" smtClean="0">
            <a:solidFill>
              <a:schemeClr val="tx1"/>
            </a:solidFill>
            <a:latin typeface="Proba Pro Regular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Proba Pro Regular"/>
            </a:rPr>
            <a:t> (по всіх розділах)</a:t>
          </a:r>
          <a:endParaRPr lang="ru-RU" sz="2800" kern="1200" dirty="0">
            <a:solidFill>
              <a:schemeClr val="tx1"/>
            </a:solidFill>
            <a:latin typeface="Proba Pro Regular"/>
          </a:endParaRPr>
        </a:p>
      </dsp:txBody>
      <dsp:txXfrm>
        <a:off x="3434503" y="9909947"/>
        <a:ext cx="5430456" cy="1693989"/>
      </dsp:txXfrm>
    </dsp:sp>
    <dsp:sp modelId="{DAEB7ED7-929D-4596-9710-C4433B8205FA}">
      <dsp:nvSpPr>
        <dsp:cNvPr id="0" name=""/>
        <dsp:cNvSpPr/>
      </dsp:nvSpPr>
      <dsp:spPr>
        <a:xfrm>
          <a:off x="9916046" y="9869914"/>
          <a:ext cx="4979922" cy="1693989"/>
        </a:xfrm>
        <a:prstGeom prst="rect">
          <a:avLst/>
        </a:prstGeom>
        <a:solidFill>
          <a:schemeClr val="bg1"/>
        </a:solidFill>
        <a:ln>
          <a:solidFill>
            <a:srgbClr val="202EE2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chemeClr val="tx1"/>
              </a:solidFill>
              <a:latin typeface="Proba Pro Regular"/>
            </a:rPr>
            <a:t>Виділити окремий розділ за результатами </a:t>
          </a:r>
          <a:r>
            <a:rPr lang="uk-UA" sz="2700" kern="1200" dirty="0" err="1" smtClean="0">
              <a:solidFill>
                <a:schemeClr val="tx1"/>
              </a:solidFill>
              <a:latin typeface="Proba Pro Regular"/>
            </a:rPr>
            <a:t>самооцінювання</a:t>
          </a:r>
          <a:r>
            <a:rPr lang="uk-UA" sz="2700" kern="1200" dirty="0" smtClean="0">
              <a:solidFill>
                <a:schemeClr val="tx1"/>
              </a:solidFill>
              <a:latin typeface="Proba Pro Regular"/>
            </a:rPr>
            <a:t> в річному плані роботи– як план вдосконалення</a:t>
          </a:r>
          <a:endParaRPr lang="ru-RU" sz="2700" kern="1200" dirty="0">
            <a:solidFill>
              <a:schemeClr val="tx1"/>
            </a:solidFill>
            <a:latin typeface="Proba Pro Regular"/>
          </a:endParaRPr>
        </a:p>
      </dsp:txBody>
      <dsp:txXfrm>
        <a:off x="9916046" y="9869914"/>
        <a:ext cx="4979922" cy="1693989"/>
      </dsp:txXfrm>
    </dsp:sp>
    <dsp:sp modelId="{CFB80F9B-0BD9-4B96-B304-D07CE46EDAC1}">
      <dsp:nvSpPr>
        <dsp:cNvPr id="0" name=""/>
        <dsp:cNvSpPr/>
      </dsp:nvSpPr>
      <dsp:spPr>
        <a:xfrm>
          <a:off x="6978956" y="6924609"/>
          <a:ext cx="3387979" cy="1693989"/>
        </a:xfrm>
        <a:prstGeom prst="rect">
          <a:avLst/>
        </a:prstGeom>
        <a:solidFill>
          <a:schemeClr val="bg1"/>
        </a:solidFill>
        <a:ln>
          <a:solidFill>
            <a:srgbClr val="202EE2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chemeClr val="tx1"/>
              </a:solidFill>
              <a:latin typeface="Proba Pro Regular"/>
            </a:rPr>
            <a:t>Варіанти розгляду результатів </a:t>
          </a:r>
          <a:r>
            <a:rPr lang="uk-UA" sz="3200" kern="1200" dirty="0" err="1" smtClean="0">
              <a:solidFill>
                <a:schemeClr val="tx1"/>
              </a:solidFill>
              <a:latin typeface="Proba Pro Regular"/>
            </a:rPr>
            <a:t>самооцінювання</a:t>
          </a:r>
          <a:endParaRPr lang="ru-RU" sz="3200" kern="1200" dirty="0">
            <a:solidFill>
              <a:schemeClr val="tx1"/>
            </a:solidFill>
            <a:latin typeface="Proba Pro Regular"/>
          </a:endParaRPr>
        </a:p>
      </dsp:txBody>
      <dsp:txXfrm>
        <a:off x="6978956" y="6924609"/>
        <a:ext cx="3387979" cy="1693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0995" cy="490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765917" y="0"/>
            <a:ext cx="2880995" cy="490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C73C2-A7D7-4C54-BFAE-40051F0C9AB3}" type="datetimeFigureOut">
              <a:rPr lang="uk-UA" smtClean="0"/>
              <a:t>19.08.2021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1" y="928383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765917" y="928383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6682A-2CFD-430F-8AB6-36E3F295B6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9431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66675" y="731838"/>
            <a:ext cx="6515100" cy="36655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886460" y="4642763"/>
            <a:ext cx="4875530" cy="439840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163234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F3D10-0845-46EB-87A1-64283364D0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95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CEE90-D820-A148-8AFD-571619F2D16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570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CEE90-D820-A148-8AFD-571619F2D16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226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CEE90-D820-A148-8AFD-571619F2D16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184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CEE90-D820-A148-8AFD-571619F2D16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187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CEE90-D820-A148-8AFD-571619F2D16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392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CEE90-D820-A148-8AFD-571619F2D16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248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CEE90-D820-A148-8AFD-571619F2D16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169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CEE90-D820-A148-8AFD-571619F2D16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23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2371-0F86-E544-8CA5-9E2CB3369DB1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46001" y="13081000"/>
            <a:ext cx="479298" cy="471924"/>
          </a:xfrm>
        </p:spPr>
        <p:txBody>
          <a:bodyPr/>
          <a:lstStyle/>
          <a:p>
            <a:fld id="{AF82626B-5AE6-9348-AFA4-638797C840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7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.png"/><Relationship Id="rId9" Type="http://schemas.microsoft.com/office/2007/relationships/diagramDrawing" Target="../diagrams/drawin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1835" y="991236"/>
            <a:ext cx="7012730" cy="18275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0973317"/>
            <a:ext cx="24384000" cy="2742165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Вадим Гетьман  |  7 травня 2020 року"/>
          <p:cNvSpPr txBox="1"/>
          <p:nvPr/>
        </p:nvSpPr>
        <p:spPr>
          <a:xfrm>
            <a:off x="1141835" y="11985326"/>
            <a:ext cx="1046827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4000" b="0">
                <a:latin typeface="Proba Pro Regular"/>
                <a:ea typeface="Proba Pro Regular"/>
                <a:cs typeface="Proba Pro Regular"/>
                <a:sym typeface="Proba Pro Regular"/>
              </a:defRPr>
            </a:lvl1pPr>
          </a:lstStyle>
          <a:p>
            <a:r>
              <a:rPr lang="ru-RU" dirty="0" err="1" smtClean="0"/>
              <a:t>Альона</a:t>
            </a:r>
            <a:r>
              <a:rPr lang="ru-RU" dirty="0" smtClean="0"/>
              <a:t> </a:t>
            </a:r>
            <a:r>
              <a:rPr lang="ru-RU" dirty="0" err="1" smtClean="0"/>
              <a:t>Кондратьєва</a:t>
            </a:r>
            <a:r>
              <a:rPr lang="ru-RU" dirty="0" smtClean="0"/>
              <a:t>|  </a:t>
            </a:r>
            <a:r>
              <a:rPr lang="ru-RU" dirty="0" err="1" smtClean="0"/>
              <a:t>серпень</a:t>
            </a:r>
            <a:r>
              <a:rPr lang="ru-RU" dirty="0" smtClean="0"/>
              <a:t>  2021 </a:t>
            </a:r>
            <a:r>
              <a:rPr lang="ru-RU" dirty="0"/>
              <a:t>року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6" b="6098"/>
          <a:stretch/>
        </p:blipFill>
        <p:spPr>
          <a:xfrm>
            <a:off x="15270099" y="989964"/>
            <a:ext cx="8033339" cy="1828800"/>
          </a:xfrm>
          <a:prstGeom prst="rect">
            <a:avLst/>
          </a:prstGeom>
        </p:spPr>
      </p:pic>
      <p:sp>
        <p:nvSpPr>
          <p:cNvPr id="6" name="Дякуємо за увагу!"/>
          <p:cNvSpPr txBox="1"/>
          <p:nvPr/>
        </p:nvSpPr>
        <p:spPr>
          <a:xfrm>
            <a:off x="2826328" y="4628753"/>
            <a:ext cx="17955490" cy="4534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2000" b="0">
                <a:latin typeface="e-Ukraine Bold"/>
                <a:ea typeface="e-Ukraine Bold"/>
                <a:cs typeface="e-Ukraine Bold"/>
                <a:sym typeface="e-Ukraine Bold"/>
              </a:defRPr>
            </a:lvl1pPr>
          </a:lstStyle>
          <a:p>
            <a:pPr algn="ctr"/>
            <a:r>
              <a:rPr lang="uk-UA" sz="9600" b="1" dirty="0">
                <a:solidFill>
                  <a:schemeClr val="tx1"/>
                </a:solidFill>
                <a:latin typeface="Proba Pro Regular"/>
              </a:rPr>
              <a:t>Вивчення і оцінювання  (</a:t>
            </a:r>
            <a:r>
              <a:rPr lang="uk-UA" sz="9600" b="1" dirty="0" err="1">
                <a:solidFill>
                  <a:schemeClr val="tx1"/>
                </a:solidFill>
                <a:latin typeface="Proba Pro Regular"/>
              </a:rPr>
              <a:t>самооцінювання</a:t>
            </a:r>
            <a:r>
              <a:rPr lang="uk-UA" sz="9600" b="1" dirty="0">
                <a:solidFill>
                  <a:schemeClr val="tx1"/>
                </a:solidFill>
                <a:latin typeface="Proba Pro Regular"/>
              </a:rPr>
              <a:t>) </a:t>
            </a:r>
            <a:endParaRPr lang="uk-UA" sz="9600" b="1" dirty="0" smtClean="0">
              <a:solidFill>
                <a:schemeClr val="tx1"/>
              </a:solidFill>
              <a:latin typeface="Proba Pro Regular"/>
            </a:endParaRPr>
          </a:p>
          <a:p>
            <a:pPr algn="ctr"/>
            <a:r>
              <a:rPr lang="uk-UA" sz="9600" b="1" dirty="0" smtClean="0">
                <a:solidFill>
                  <a:schemeClr val="tx1"/>
                </a:solidFill>
                <a:latin typeface="Proba Pro Regular"/>
              </a:rPr>
              <a:t>якості </a:t>
            </a:r>
            <a:r>
              <a:rPr lang="uk-UA" sz="9600" b="1" dirty="0">
                <a:solidFill>
                  <a:schemeClr val="tx1"/>
                </a:solidFill>
                <a:latin typeface="Proba Pro Regular"/>
              </a:rPr>
              <a:t>освіти</a:t>
            </a:r>
            <a:endParaRPr lang="en-US" sz="9600" b="1" dirty="0">
              <a:solidFill>
                <a:schemeClr val="tx1"/>
              </a:solidFill>
              <a:latin typeface="Proba Pro Regular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12542981" y="420544"/>
            <a:ext cx="11176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Proba Pro Regular"/>
              </a:rPr>
              <a:t>НАПРИКЛАД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Proba Pro Regular"/>
            </a:endParaRPr>
          </a:p>
          <a:p>
            <a:pPr algn="r"/>
            <a:r>
              <a:rPr lang="uk-UA" sz="6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Proba Pro Regular"/>
              </a:rPr>
              <a:t>Вимога 3.4</a:t>
            </a:r>
            <a:r>
              <a:rPr lang="en-US" sz="6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Proba Pro Regular"/>
              </a:rPr>
              <a:t>.</a:t>
            </a:r>
            <a:r>
              <a:rPr lang="uk-UA" sz="6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Proba Pro Regular"/>
              </a:rPr>
              <a:t> </a:t>
            </a:r>
          </a:p>
          <a:p>
            <a:pPr algn="r"/>
            <a:r>
              <a:rPr lang="uk-UA" sz="6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Proba Pro Regular"/>
              </a:rPr>
              <a:t>«Організація педагогічної діяльності та навчання здобувачів освіти на засадах академічної доброчесності»</a:t>
            </a:r>
            <a:endParaRPr lang="en-US" sz="6000" i="1" dirty="0">
              <a:solidFill>
                <a:schemeClr val="tx1">
                  <a:lumMod val="65000"/>
                  <a:lumOff val="35000"/>
                </a:schemeClr>
              </a:solidFill>
              <a:latin typeface="Proba Pro Regular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3339" t="35069" r="41745" b="58582"/>
          <a:stretch/>
        </p:blipFill>
        <p:spPr>
          <a:xfrm>
            <a:off x="1363450" y="2389850"/>
            <a:ext cx="11594738" cy="11854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3227" t="37451" r="41634" b="18105"/>
          <a:stretch/>
        </p:blipFill>
        <p:spPr>
          <a:xfrm>
            <a:off x="1363450" y="3553928"/>
            <a:ext cx="11594738" cy="8245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6" b="6098"/>
          <a:stretch/>
        </p:blipFill>
        <p:spPr>
          <a:xfrm>
            <a:off x="471056" y="357868"/>
            <a:ext cx="7244210" cy="1649154"/>
          </a:xfrm>
          <a:prstGeom prst="rect">
            <a:avLst/>
          </a:prstGeom>
        </p:spPr>
      </p:pic>
      <p:pic>
        <p:nvPicPr>
          <p:cNvPr id="9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928920"/>
            <a:ext cx="24384000" cy="27870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7646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12820072" y="829223"/>
            <a:ext cx="11176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Proba Pro Regular"/>
              </a:rPr>
              <a:t>НАПРИКЛАД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Proba Pro Regular"/>
            </a:endParaRPr>
          </a:p>
          <a:p>
            <a:pPr algn="r"/>
            <a:r>
              <a:rPr lang="uk-UA" sz="6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Proba Pro Regular"/>
              </a:rPr>
              <a:t>Вимога 3.4</a:t>
            </a:r>
            <a:r>
              <a:rPr lang="en-US" sz="6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Proba Pro Regular"/>
              </a:rPr>
              <a:t>.</a:t>
            </a:r>
            <a:r>
              <a:rPr lang="uk-UA" sz="6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Proba Pro Regular"/>
              </a:rPr>
              <a:t> </a:t>
            </a:r>
          </a:p>
          <a:p>
            <a:pPr algn="r"/>
            <a:r>
              <a:rPr lang="uk-UA" sz="6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Proba Pro Regular"/>
              </a:rPr>
              <a:t>«Організація педагогічної діяльності та навчання здобувачів освіти на засадах академічної доброчесності»</a:t>
            </a:r>
            <a:endParaRPr lang="en-US" sz="6000" i="1" dirty="0">
              <a:solidFill>
                <a:schemeClr val="tx1">
                  <a:lumMod val="65000"/>
                  <a:lumOff val="35000"/>
                </a:schemeClr>
              </a:solidFill>
              <a:latin typeface="Proba Pro Regular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615" t="31697" r="46207" b="22470"/>
          <a:stretch/>
        </p:blipFill>
        <p:spPr>
          <a:xfrm>
            <a:off x="683492" y="2686096"/>
            <a:ext cx="12522374" cy="917303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6" b="6098"/>
          <a:stretch/>
        </p:blipFill>
        <p:spPr>
          <a:xfrm>
            <a:off x="683492" y="272853"/>
            <a:ext cx="7244210" cy="1649154"/>
          </a:xfrm>
          <a:prstGeom prst="rect">
            <a:avLst/>
          </a:prstGeom>
        </p:spPr>
      </p:pic>
      <p:pic>
        <p:nvPicPr>
          <p:cNvPr id="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928921"/>
            <a:ext cx="24384000" cy="27870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8542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6" b="6098"/>
          <a:stretch/>
        </p:blipFill>
        <p:spPr>
          <a:xfrm>
            <a:off x="428833" y="416176"/>
            <a:ext cx="7244210" cy="1649154"/>
          </a:xfrm>
          <a:prstGeom prst="rect">
            <a:avLst/>
          </a:prstGeom>
        </p:spPr>
      </p:pic>
      <p:pic>
        <p:nvPicPr>
          <p:cNvPr id="4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0945" y="10917382"/>
            <a:ext cx="24484945" cy="2798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16877" t="21787" r="44953" b="21637"/>
          <a:stretch/>
        </p:blipFill>
        <p:spPr>
          <a:xfrm>
            <a:off x="7873343" y="1406793"/>
            <a:ext cx="13091884" cy="1090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8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6" b="6098"/>
          <a:stretch/>
        </p:blipFill>
        <p:spPr>
          <a:xfrm>
            <a:off x="595087" y="544886"/>
            <a:ext cx="7244210" cy="1649154"/>
          </a:xfrm>
          <a:prstGeom prst="rect">
            <a:avLst/>
          </a:prstGeom>
        </p:spPr>
      </p:pic>
      <p:pic>
        <p:nvPicPr>
          <p:cNvPr id="4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70652" y="10806545"/>
            <a:ext cx="25454652" cy="290945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23257" t="35815" r="37590" b="29994"/>
          <a:stretch/>
        </p:blipFill>
        <p:spPr>
          <a:xfrm>
            <a:off x="2590142" y="3208972"/>
            <a:ext cx="17678400" cy="8679462"/>
          </a:xfrm>
          <a:prstGeom prst="rect">
            <a:avLst/>
          </a:prstGeom>
          <a:ln>
            <a:solidFill>
              <a:srgbClr val="202EE2"/>
            </a:solidFill>
          </a:ln>
        </p:spPr>
      </p:pic>
    </p:spTree>
    <p:extLst>
      <p:ext uri="{BB962C8B-B14F-4D97-AF65-F5344CB8AC3E}">
        <p14:creationId xmlns:p14="http://schemas.microsoft.com/office/powerpoint/2010/main" val="378144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6" b="6098"/>
          <a:stretch/>
        </p:blipFill>
        <p:spPr>
          <a:xfrm>
            <a:off x="803563" y="450998"/>
            <a:ext cx="7244210" cy="1649154"/>
          </a:xfrm>
          <a:prstGeom prst="rect">
            <a:avLst/>
          </a:prstGeom>
        </p:spPr>
      </p:pic>
      <p:pic>
        <p:nvPicPr>
          <p:cNvPr id="4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81823"/>
            <a:ext cx="24384000" cy="27870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21809" t="42213" r="40361" b="21478"/>
          <a:stretch/>
        </p:blipFill>
        <p:spPr>
          <a:xfrm>
            <a:off x="803563" y="2310741"/>
            <a:ext cx="12046965" cy="65007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36056" t="21776" r="40184" b="21677"/>
          <a:stretch/>
        </p:blipFill>
        <p:spPr>
          <a:xfrm>
            <a:off x="13238753" y="1373659"/>
            <a:ext cx="8623719" cy="1153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2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6" b="6098"/>
          <a:stretch/>
        </p:blipFill>
        <p:spPr>
          <a:xfrm>
            <a:off x="456542" y="323670"/>
            <a:ext cx="7244210" cy="16491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2559" t="27331" r="40252" b="26240"/>
          <a:stretch/>
        </p:blipFill>
        <p:spPr>
          <a:xfrm>
            <a:off x="4078647" y="1584897"/>
            <a:ext cx="17157205" cy="11039270"/>
          </a:xfrm>
          <a:prstGeom prst="rect">
            <a:avLst/>
          </a:prstGeom>
        </p:spPr>
      </p:pic>
      <p:pic>
        <p:nvPicPr>
          <p:cNvPr id="41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00" y="10972800"/>
            <a:ext cx="24347700" cy="278293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5733145" y="8567388"/>
            <a:ext cx="9118928" cy="68744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15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05942" y="1189716"/>
            <a:ext cx="16372112" cy="24093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600" dirty="0">
                <a:solidFill>
                  <a:schemeClr val="tx1"/>
                </a:solidFill>
                <a:latin typeface="Proba Pro Regular"/>
              </a:rPr>
              <a:t>ЗВІТУВАННЯ </a:t>
            </a:r>
            <a:endParaRPr lang="ru-RU" sz="5600" dirty="0">
              <a:solidFill>
                <a:schemeClr val="tx1"/>
              </a:solidFill>
              <a:latin typeface="Proba Pro Regular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6" b="6098"/>
          <a:stretch/>
        </p:blipFill>
        <p:spPr>
          <a:xfrm>
            <a:off x="656439" y="384195"/>
            <a:ext cx="7244210" cy="1649154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14468860"/>
              </p:ext>
            </p:extLst>
          </p:nvPr>
        </p:nvGraphicFramePr>
        <p:xfrm>
          <a:off x="656439" y="2838870"/>
          <a:ext cx="23071119" cy="10103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1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0876777"/>
            <a:ext cx="24384000" cy="27870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6464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6" b="6098"/>
          <a:stretch/>
        </p:blipFill>
        <p:spPr>
          <a:xfrm>
            <a:off x="951347" y="418626"/>
            <a:ext cx="6357258" cy="1447238"/>
          </a:xfrm>
          <a:prstGeom prst="rect">
            <a:avLst/>
          </a:prstGeom>
        </p:spPr>
      </p:pic>
      <p:pic>
        <p:nvPicPr>
          <p:cNvPr id="35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9878" y="10972800"/>
            <a:ext cx="24443878" cy="279392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Прямоугольник 2"/>
          <p:cNvSpPr/>
          <p:nvPr/>
        </p:nvSpPr>
        <p:spPr>
          <a:xfrm>
            <a:off x="11000509" y="599786"/>
            <a:ext cx="11582399" cy="13933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0" dirty="0">
                <a:solidFill>
                  <a:schemeClr val="tx1"/>
                </a:solidFill>
                <a:latin typeface="Proba Pro Regular"/>
              </a:rPr>
              <a:t>Планування/</a:t>
            </a:r>
          </a:p>
          <a:p>
            <a:pPr algn="ctr"/>
            <a:r>
              <a:rPr lang="uk-UA" sz="7200" b="0" dirty="0">
                <a:solidFill>
                  <a:schemeClr val="tx1"/>
                </a:solidFill>
                <a:latin typeface="Proba Pro Regular"/>
              </a:rPr>
              <a:t>визначення шляхів</a:t>
            </a:r>
            <a:endParaRPr lang="ru-RU" sz="7200" b="0" dirty="0">
              <a:solidFill>
                <a:schemeClr val="tx1"/>
              </a:solidFill>
              <a:latin typeface="Proba Pro Regular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34238073"/>
              </p:ext>
            </p:extLst>
          </p:nvPr>
        </p:nvGraphicFramePr>
        <p:xfrm>
          <a:off x="3214254" y="590431"/>
          <a:ext cx="21640799" cy="11603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7878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670" t="22173" r="41522" b="15128"/>
          <a:stretch/>
        </p:blipFill>
        <p:spPr>
          <a:xfrm>
            <a:off x="5791199" y="2112439"/>
            <a:ext cx="10943772" cy="10773312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12731667" y="242176"/>
            <a:ext cx="104212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0" dirty="0">
                <a:latin typeface="Proba Pro Regular"/>
              </a:rPr>
              <a:t>ЗА РЕЗУЛЬТАТАМИ САМООЦІНЮВАННЯ МОЖЕ БУТИ СКОРЕГОВАНА СТРАТЕГІЯ РОЗВИТКУ ЗАКЛАДУ ОСВІТИ</a:t>
            </a:r>
            <a:endParaRPr lang="en-US" sz="4000" b="0" dirty="0">
              <a:latin typeface="Proba Pro Regular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6" b="6098"/>
          <a:stretch/>
        </p:blipFill>
        <p:spPr>
          <a:xfrm>
            <a:off x="692729" y="313568"/>
            <a:ext cx="7588268" cy="1727479"/>
          </a:xfrm>
          <a:prstGeom prst="rect">
            <a:avLst/>
          </a:prstGeom>
        </p:spPr>
      </p:pic>
      <p:pic>
        <p:nvPicPr>
          <p:cNvPr id="8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0945" y="10917382"/>
            <a:ext cx="24484945" cy="27986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504517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998717"/>
            <a:ext cx="24384000" cy="274216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Группа 8"/>
          <p:cNvGrpSpPr/>
          <p:nvPr/>
        </p:nvGrpSpPr>
        <p:grpSpPr>
          <a:xfrm>
            <a:off x="14487974" y="6644626"/>
            <a:ext cx="3385196" cy="3979056"/>
            <a:chOff x="6107211" y="9179069"/>
            <a:chExt cx="3385196" cy="3979056"/>
          </a:xfrm>
        </p:grpSpPr>
        <p:sp>
          <p:nvSpPr>
            <p:cNvPr id="22" name="Місце для тексту 11"/>
            <p:cNvSpPr txBox="1">
              <a:spLocks/>
            </p:cNvSpPr>
            <p:nvPr/>
          </p:nvSpPr>
          <p:spPr>
            <a:xfrm>
              <a:off x="6181107" y="12491851"/>
              <a:ext cx="3311299" cy="666274"/>
            </a:xfrm>
            <a:prstGeom prst="rect">
              <a:avLst/>
            </a:prstGeom>
            <a:solidFill>
              <a:srgbClr val="ED8B2B"/>
            </a:solidFill>
          </p:spPr>
          <p:txBody>
            <a:bodyPr vert="horz" lIns="0" tIns="0" rIns="72000" bIns="0" rtlCol="0" anchor="ctr">
              <a:noAutofit/>
            </a:bodyPr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2667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42925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09625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076325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uk-UA" sz="2000" b="1" dirty="0" smtClean="0">
                  <a:solidFill>
                    <a:schemeClr val="bg1">
                      <a:lumMod val="95000"/>
                    </a:schemeClr>
                  </a:solidFill>
                </a:rPr>
                <a:t>Сторінка</a:t>
              </a:r>
              <a:br>
                <a:rPr lang="uk-UA" sz="2000" b="1" dirty="0" smtClean="0">
                  <a:solidFill>
                    <a:schemeClr val="bg1">
                      <a:lumMod val="95000"/>
                    </a:schemeClr>
                  </a:solidFill>
                </a:rPr>
              </a:br>
              <a:r>
                <a:rPr lang="en-US" sz="2000" b="1" dirty="0" smtClean="0">
                  <a:solidFill>
                    <a:schemeClr val="bg1">
                      <a:lumMod val="95000"/>
                    </a:schemeClr>
                  </a:solidFill>
                </a:rPr>
                <a:t>Facebook</a:t>
              </a:r>
              <a:endParaRPr lang="uk-UA" sz="2000" b="1" dirty="0" smtClean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7211" y="9179069"/>
              <a:ext cx="3385196" cy="3385196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19263918" y="6618129"/>
            <a:ext cx="3411694" cy="4005553"/>
            <a:chOff x="10244071" y="9152571"/>
            <a:chExt cx="3411694" cy="4005553"/>
          </a:xfrm>
        </p:grpSpPr>
        <p:sp>
          <p:nvSpPr>
            <p:cNvPr id="24" name="Місце для тексту 11"/>
            <p:cNvSpPr txBox="1">
              <a:spLocks/>
            </p:cNvSpPr>
            <p:nvPr/>
          </p:nvSpPr>
          <p:spPr>
            <a:xfrm>
              <a:off x="10246205" y="12487235"/>
              <a:ext cx="3330062" cy="670889"/>
            </a:xfrm>
            <a:prstGeom prst="rect">
              <a:avLst/>
            </a:prstGeom>
            <a:solidFill>
              <a:srgbClr val="ED8B2B"/>
            </a:solidFill>
          </p:spPr>
          <p:txBody>
            <a:bodyPr vert="horz" lIns="0" tIns="0" rIns="72000" bIns="0" rtlCol="0" anchor="ctr">
              <a:noAutofit/>
            </a:bodyPr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2667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42925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09625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076325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uk-UA" sz="2000" b="1" dirty="0" smtClean="0">
                  <a:solidFill>
                    <a:schemeClr val="bg1">
                      <a:lumMod val="95000"/>
                    </a:schemeClr>
                  </a:solidFill>
                </a:rPr>
                <a:t>Канал</a:t>
              </a:r>
              <a:br>
                <a:rPr lang="uk-UA" sz="2000" b="1" dirty="0" smtClean="0">
                  <a:solidFill>
                    <a:schemeClr val="bg1">
                      <a:lumMod val="95000"/>
                    </a:schemeClr>
                  </a:solidFill>
                </a:rPr>
              </a:br>
              <a:r>
                <a:rPr lang="en-US" sz="2000" b="1" dirty="0" smtClean="0">
                  <a:solidFill>
                    <a:schemeClr val="bg1">
                      <a:lumMod val="95000"/>
                    </a:schemeClr>
                  </a:solidFill>
                </a:rPr>
                <a:t>YouTube</a:t>
              </a:r>
              <a:endParaRPr lang="uk-UA" sz="2000" b="1" dirty="0" smtClean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4071" y="9152571"/>
              <a:ext cx="3411694" cy="3411694"/>
            </a:xfrm>
            <a:prstGeom prst="rect">
              <a:avLst/>
            </a:prstGeom>
          </p:spPr>
        </p:pic>
      </p:grpSp>
      <p:pic>
        <p:nvPicPr>
          <p:cNvPr id="35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561870" y="4959158"/>
            <a:ext cx="989410" cy="988082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TextBox 35"/>
          <p:cNvSpPr txBox="1"/>
          <p:nvPr/>
        </p:nvSpPr>
        <p:spPr>
          <a:xfrm>
            <a:off x="16095133" y="5105984"/>
            <a:ext cx="8783781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4800" dirty="0">
                <a:latin typeface="e-Ukraine Bold" panose="00000800000000000000" pitchFamily="2" charset="-52"/>
              </a:rPr>
              <a:t>dnipro@sqe.gov.ua</a:t>
            </a:r>
            <a:endParaRPr kumimoji="0" lang="ru-RU" sz="4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e-Ukraine Bold" panose="00000800000000000000" pitchFamily="2" charset="-52"/>
              <a:sym typeface="Helvetica Neue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6" b="6098"/>
          <a:stretch/>
        </p:blipFill>
        <p:spPr>
          <a:xfrm>
            <a:off x="1080562" y="989964"/>
            <a:ext cx="8033339" cy="1828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57623" y="5670241"/>
            <a:ext cx="79272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0" dirty="0" err="1">
                <a:latin typeface="e-Ukraine Bold" panose="00000800000000000000"/>
              </a:rPr>
              <a:t>Дякуємо</a:t>
            </a:r>
            <a:r>
              <a:rPr lang="ru-RU" sz="9600" b="0" dirty="0">
                <a:latin typeface="e-Ukraine Bold" panose="00000800000000000000"/>
              </a:rPr>
              <a:t> за </a:t>
            </a:r>
            <a:r>
              <a:rPr lang="ru-RU" sz="9600" b="0" dirty="0" err="1">
                <a:latin typeface="e-Ukraine Bold" panose="00000800000000000000"/>
              </a:rPr>
              <a:t>увагу</a:t>
            </a:r>
            <a:r>
              <a:rPr lang="ru-RU" sz="9600" b="0" dirty="0">
                <a:latin typeface="e-Ukraine Bold" panose="0000080000000000000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897738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12779693" y="2026913"/>
            <a:ext cx="7929562" cy="1061830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normAutofit/>
          </a:bodyPr>
          <a:lstStyle/>
          <a:p>
            <a:pPr algn="ctr"/>
            <a:r>
              <a:rPr lang="uk-UA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Proba Pro Regular"/>
              </a:rPr>
              <a:t>НАКАЗ</a:t>
            </a: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  <a:latin typeface="Proba Pro Regular"/>
            </a:endParaRPr>
          </a:p>
        </p:txBody>
      </p:sp>
      <p:sp>
        <p:nvSpPr>
          <p:cNvPr id="43" name="Round Same Side Corner Rectangle 42"/>
          <p:cNvSpPr/>
          <p:nvPr/>
        </p:nvSpPr>
        <p:spPr>
          <a:xfrm rot="5400000">
            <a:off x="18050237" y="2273666"/>
            <a:ext cx="777690" cy="3974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486" tIns="202744" rIns="405486" bIns="202744" rtlCol="0" anchor="ctr">
            <a:normAutofit/>
          </a:bodyPr>
          <a:lstStyle/>
          <a:p>
            <a:pPr algn="ctr"/>
            <a:endParaRPr lang="bg-BG" sz="4800"/>
          </a:p>
        </p:txBody>
      </p:sp>
      <p:sp>
        <p:nvSpPr>
          <p:cNvPr id="45" name="Round Same Side Corner Rectangle 44"/>
          <p:cNvSpPr/>
          <p:nvPr/>
        </p:nvSpPr>
        <p:spPr>
          <a:xfrm rot="5400000">
            <a:off x="18036364" y="4940254"/>
            <a:ext cx="769972" cy="3974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486" tIns="202744" rIns="405486" bIns="202744" rtlCol="0" anchor="ctr">
            <a:normAutofit/>
          </a:bodyPr>
          <a:lstStyle/>
          <a:p>
            <a:pPr algn="ctr"/>
            <a:endParaRPr lang="bg-BG" sz="2000"/>
          </a:p>
        </p:txBody>
      </p:sp>
      <p:sp>
        <p:nvSpPr>
          <p:cNvPr id="46" name="Round Same Side Corner Rectangle 45"/>
          <p:cNvSpPr/>
          <p:nvPr/>
        </p:nvSpPr>
        <p:spPr>
          <a:xfrm rot="5400000">
            <a:off x="18050237" y="7468692"/>
            <a:ext cx="777690" cy="3974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486" tIns="202744" rIns="405486" bIns="202744" rtlCol="0" anchor="ctr">
            <a:normAutofit/>
          </a:bodyPr>
          <a:lstStyle/>
          <a:p>
            <a:pPr algn="ctr"/>
            <a:endParaRPr lang="bg-BG" sz="2000" dirty="0">
              <a:latin typeface="Proba Pro Regular"/>
            </a:endParaRPr>
          </a:p>
        </p:txBody>
      </p:sp>
      <p:sp>
        <p:nvSpPr>
          <p:cNvPr id="47" name="Round Same Side Corner Rectangle 46"/>
          <p:cNvSpPr/>
          <p:nvPr/>
        </p:nvSpPr>
        <p:spPr>
          <a:xfrm rot="16200000">
            <a:off x="15425729" y="3610418"/>
            <a:ext cx="777690" cy="130316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486" tIns="202744" rIns="405486" bIns="202744" rtlCol="0" anchor="ctr">
            <a:normAutofit/>
          </a:bodyPr>
          <a:lstStyle/>
          <a:p>
            <a:pPr algn="ctr"/>
            <a:endParaRPr lang="bg-BG" sz="2000"/>
          </a:p>
        </p:txBody>
      </p:sp>
      <p:sp>
        <p:nvSpPr>
          <p:cNvPr id="48" name="Round Same Side Corner Rectangle 47"/>
          <p:cNvSpPr/>
          <p:nvPr/>
        </p:nvSpPr>
        <p:spPr>
          <a:xfrm rot="16200000">
            <a:off x="15407833" y="6284328"/>
            <a:ext cx="777690" cy="130316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486" tIns="202744" rIns="405486" bIns="202744" rtlCol="0" anchor="ctr">
            <a:normAutofit/>
          </a:bodyPr>
          <a:lstStyle/>
          <a:p>
            <a:pPr algn="ctr"/>
            <a:endParaRPr lang="bg-BG" sz="2000"/>
          </a:p>
        </p:txBody>
      </p:sp>
      <p:sp>
        <p:nvSpPr>
          <p:cNvPr id="49" name="Round Same Side Corner Rectangle 48"/>
          <p:cNvSpPr/>
          <p:nvPr/>
        </p:nvSpPr>
        <p:spPr>
          <a:xfrm rot="16200000">
            <a:off x="15416701" y="8800206"/>
            <a:ext cx="777690" cy="130316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486" tIns="202744" rIns="405486" bIns="202744" rtlCol="0" anchor="ctr">
            <a:normAutofit/>
          </a:bodyPr>
          <a:lstStyle/>
          <a:p>
            <a:pPr algn="ctr"/>
            <a:endParaRPr lang="bg-BG" sz="2000"/>
          </a:p>
        </p:txBody>
      </p:sp>
      <p:cxnSp>
        <p:nvCxnSpPr>
          <p:cNvPr id="51" name="Straight Connector 50"/>
          <p:cNvCxnSpPr/>
          <p:nvPr/>
        </p:nvCxnSpPr>
        <p:spPr>
          <a:xfrm flipH="1" flipV="1">
            <a:off x="13423109" y="6921975"/>
            <a:ext cx="1549294" cy="1605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 Same Side Corner Rectangle 51"/>
          <p:cNvSpPr/>
          <p:nvPr/>
        </p:nvSpPr>
        <p:spPr>
          <a:xfrm rot="16200000" flipH="1">
            <a:off x="5422579" y="2319252"/>
            <a:ext cx="777690" cy="397859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EA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486" tIns="202744" rIns="405486" bIns="202744" rtlCol="0" anchor="ctr">
            <a:normAutofit/>
          </a:bodyPr>
          <a:lstStyle/>
          <a:p>
            <a:pPr algn="ctr"/>
            <a:endParaRPr lang="bg-BG" sz="1800" dirty="0">
              <a:latin typeface="Proba Pro Regular"/>
            </a:endParaRPr>
          </a:p>
        </p:txBody>
      </p:sp>
      <p:sp>
        <p:nvSpPr>
          <p:cNvPr id="53" name="Round Same Side Corner Rectangle 52"/>
          <p:cNvSpPr/>
          <p:nvPr/>
        </p:nvSpPr>
        <p:spPr>
          <a:xfrm rot="16200000" flipH="1">
            <a:off x="5446356" y="4988014"/>
            <a:ext cx="765624" cy="397859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486" tIns="202744" rIns="405486" bIns="202744" rtlCol="0" anchor="ctr">
            <a:normAutofit/>
          </a:bodyPr>
          <a:lstStyle/>
          <a:p>
            <a:pPr algn="ctr"/>
            <a:endParaRPr lang="bg-BG" sz="2000" dirty="0">
              <a:latin typeface="Proba Pro Regular"/>
            </a:endParaRPr>
          </a:p>
        </p:txBody>
      </p:sp>
      <p:sp>
        <p:nvSpPr>
          <p:cNvPr id="54" name="Round Same Side Corner Rectangle 53"/>
          <p:cNvSpPr/>
          <p:nvPr/>
        </p:nvSpPr>
        <p:spPr>
          <a:xfrm rot="16200000" flipH="1">
            <a:off x="5419909" y="7511606"/>
            <a:ext cx="783034" cy="397859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486" tIns="202744" rIns="405486" bIns="202744" rtlCol="0" anchor="ctr">
            <a:normAutofit/>
          </a:bodyPr>
          <a:lstStyle/>
          <a:p>
            <a:pPr algn="ctr"/>
            <a:endParaRPr lang="bg-BG" sz="2000" dirty="0">
              <a:latin typeface="Proba Pro Regular"/>
            </a:endParaRPr>
          </a:p>
        </p:txBody>
      </p:sp>
      <p:sp>
        <p:nvSpPr>
          <p:cNvPr id="55" name="Round Same Side Corner Rectangle 54"/>
          <p:cNvSpPr/>
          <p:nvPr/>
        </p:nvSpPr>
        <p:spPr>
          <a:xfrm rot="5400000" flipH="1">
            <a:off x="8049545" y="3657247"/>
            <a:ext cx="777690" cy="130437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486" tIns="202744" rIns="405486" bIns="202744" rtlCol="0" anchor="ctr">
            <a:normAutofit/>
          </a:bodyPr>
          <a:lstStyle/>
          <a:p>
            <a:pPr algn="ctr"/>
            <a:endParaRPr lang="bg-BG" sz="2000"/>
          </a:p>
        </p:txBody>
      </p:sp>
      <p:sp>
        <p:nvSpPr>
          <p:cNvPr id="56" name="Round Same Side Corner Rectangle 55"/>
          <p:cNvSpPr/>
          <p:nvPr/>
        </p:nvSpPr>
        <p:spPr>
          <a:xfrm rot="5400000" flipH="1">
            <a:off x="8067457" y="6331157"/>
            <a:ext cx="777690" cy="130437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486" tIns="202744" rIns="405486" bIns="202744" rtlCol="0" anchor="ctr">
            <a:normAutofit/>
          </a:bodyPr>
          <a:lstStyle/>
          <a:p>
            <a:pPr algn="ctr"/>
            <a:endParaRPr lang="bg-BG" sz="2000"/>
          </a:p>
        </p:txBody>
      </p:sp>
      <p:sp>
        <p:nvSpPr>
          <p:cNvPr id="57" name="Round Same Side Corner Rectangle 56"/>
          <p:cNvSpPr/>
          <p:nvPr/>
        </p:nvSpPr>
        <p:spPr>
          <a:xfrm rot="5400000" flipH="1">
            <a:off x="8058583" y="8847035"/>
            <a:ext cx="777690" cy="130437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486" tIns="202744" rIns="405486" bIns="202744" rtlCol="0" anchor="ctr">
            <a:normAutofit/>
          </a:bodyPr>
          <a:lstStyle/>
          <a:p>
            <a:pPr algn="ctr"/>
            <a:endParaRPr lang="bg-BG" sz="2000"/>
          </a:p>
        </p:txBody>
      </p:sp>
      <p:cxnSp>
        <p:nvCxnSpPr>
          <p:cNvPr id="58" name="Straight Connector 57"/>
          <p:cNvCxnSpPr/>
          <p:nvPr/>
        </p:nvCxnSpPr>
        <p:spPr>
          <a:xfrm flipH="1" flipV="1">
            <a:off x="8925353" y="4846966"/>
            <a:ext cx="2299358" cy="135868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9281347" y="6969407"/>
            <a:ext cx="1550734" cy="1605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9271080" y="7625865"/>
            <a:ext cx="1648724" cy="159811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13372912" y="7625862"/>
            <a:ext cx="1599480" cy="157612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078182" y="4711520"/>
            <a:ext cx="7226387" cy="1435148"/>
          </a:xfrm>
          <a:prstGeom prst="rect">
            <a:avLst/>
          </a:prstGeom>
          <a:noFill/>
        </p:spPr>
        <p:txBody>
          <a:bodyPr wrap="square" lIns="405486" tIns="202744" rIns="405486" bIns="202744" rtlCol="0">
            <a:noAutofit/>
          </a:bodyPr>
          <a:lstStyle/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uk-UA" sz="2800" dirty="0">
                <a:latin typeface="Proba Pro Regular"/>
              </a:rPr>
              <a:t>і</a:t>
            </a:r>
            <a:r>
              <a:rPr lang="uk-UA" sz="2800" dirty="0" smtClean="0">
                <a:latin typeface="Proba Pro Regular"/>
              </a:rPr>
              <a:t>з забезпечення </a:t>
            </a:r>
            <a:r>
              <a:rPr lang="uk-UA" sz="2800" dirty="0">
                <a:latin typeface="Proba Pro Regular"/>
              </a:rPr>
              <a:t>оперативного керування процесом вивчення</a:t>
            </a:r>
            <a:endParaRPr lang="uk-UA" sz="2800" dirty="0">
              <a:solidFill>
                <a:schemeClr val="tx1">
                  <a:lumMod val="65000"/>
                  <a:lumOff val="35000"/>
                </a:schemeClr>
              </a:solidFill>
              <a:latin typeface="Proba Pro Regular"/>
              <a:cs typeface="Lato Regular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382982" y="7369864"/>
            <a:ext cx="6921587" cy="1435148"/>
          </a:xfrm>
          <a:prstGeom prst="rect">
            <a:avLst/>
          </a:prstGeom>
          <a:noFill/>
        </p:spPr>
        <p:txBody>
          <a:bodyPr wrap="square" lIns="405486" tIns="202744" rIns="405486" bIns="202744" rtlCol="0">
            <a:noAutofit/>
          </a:bodyPr>
          <a:lstStyle/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uk-UA" sz="2800" dirty="0" smtClean="0">
                <a:latin typeface="Proba Pro Regular"/>
              </a:rPr>
              <a:t>координує </a:t>
            </a:r>
            <a:r>
              <a:rPr lang="uk-UA" sz="2800" dirty="0">
                <a:latin typeface="Proba Pro Regular"/>
              </a:rPr>
              <a:t>результативне запровадження внутрішньої системи забезпечення якості</a:t>
            </a:r>
            <a:endParaRPr lang="uk-UA" sz="2800" dirty="0">
              <a:solidFill>
                <a:schemeClr val="tx1">
                  <a:lumMod val="65000"/>
                  <a:lumOff val="35000"/>
                </a:schemeClr>
              </a:solidFill>
              <a:latin typeface="Proba Pro Regular"/>
              <a:cs typeface="Lato Regular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078182" y="9919388"/>
            <a:ext cx="7226387" cy="1435148"/>
          </a:xfrm>
          <a:prstGeom prst="rect">
            <a:avLst/>
          </a:prstGeom>
          <a:noFill/>
        </p:spPr>
        <p:txBody>
          <a:bodyPr wrap="square" lIns="405486" tIns="202744" rIns="405486" bIns="202744" rtlCol="0">
            <a:noAutofit/>
          </a:bodyPr>
          <a:lstStyle/>
          <a:p>
            <a:pPr algn="just">
              <a:spcBef>
                <a:spcPct val="20000"/>
              </a:spcBef>
            </a:pPr>
            <a:r>
              <a:rPr lang="uk-UA" sz="2800" dirty="0">
                <a:latin typeface="Proba Pro Regular"/>
              </a:rPr>
              <a:t>систематично </a:t>
            </a:r>
            <a:r>
              <a:rPr lang="uk-UA" sz="2800" dirty="0" smtClean="0">
                <a:latin typeface="Proba Pro Regular"/>
              </a:rPr>
              <a:t>проводить </a:t>
            </a:r>
            <a:r>
              <a:rPr lang="uk-UA" sz="2800" dirty="0">
                <a:latin typeface="Proba Pro Regular"/>
              </a:rPr>
              <a:t>навчання з членами робочих груп щодо визначення і аналізу відповідного компоненту системи забезпечення якості</a:t>
            </a:r>
            <a:r>
              <a:rPr lang="en-US" sz="2800" dirty="0">
                <a:latin typeface="Proba Pro Regular"/>
              </a:rPr>
              <a:t>. 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981453" y="3918598"/>
            <a:ext cx="3809998" cy="805804"/>
          </a:xfrm>
          <a:prstGeom prst="rect">
            <a:avLst/>
          </a:prstGeom>
        </p:spPr>
        <p:txBody>
          <a:bodyPr wrap="none" lIns="405486" tIns="202744" rIns="405486" bIns="202744" anchor="ctr" anchorCtr="0">
            <a:noAutofit/>
          </a:bodyPr>
          <a:lstStyle/>
          <a:p>
            <a:pPr algn="ctr"/>
            <a:r>
              <a:rPr lang="uk-UA" sz="29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Відповідальна особа</a:t>
            </a:r>
            <a:endParaRPr lang="en-US" sz="2900" dirty="0">
              <a:solidFill>
                <a:schemeClr val="bg1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000502" y="6594502"/>
            <a:ext cx="3810000" cy="758800"/>
          </a:xfrm>
          <a:prstGeom prst="rect">
            <a:avLst/>
          </a:prstGeom>
        </p:spPr>
        <p:txBody>
          <a:bodyPr wrap="none" lIns="405486" tIns="202744" rIns="405486" bIns="202744" anchor="ctr" anchorCtr="0">
            <a:noAutofit/>
          </a:bodyPr>
          <a:lstStyle/>
          <a:p>
            <a:pPr algn="ctr"/>
            <a:r>
              <a:rPr lang="uk-UA" sz="3200" b="0" dirty="0" smtClean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Відповідальна особа</a:t>
            </a:r>
            <a:endParaRPr lang="en-US" sz="3200" b="0" dirty="0">
              <a:solidFill>
                <a:schemeClr val="bg1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886203" y="9109383"/>
            <a:ext cx="3905250" cy="777570"/>
          </a:xfrm>
          <a:prstGeom prst="rect">
            <a:avLst/>
          </a:prstGeom>
        </p:spPr>
        <p:txBody>
          <a:bodyPr wrap="none" lIns="405486" tIns="202744" rIns="405486" bIns="202744" anchor="ctr" anchorCtr="0">
            <a:noAutofit/>
          </a:bodyPr>
          <a:lstStyle/>
          <a:p>
            <a:r>
              <a:rPr lang="uk-UA" sz="3200" b="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Відповідальна особа</a:t>
            </a:r>
            <a:endParaRPr lang="en-US" sz="3200" b="0" dirty="0">
              <a:solidFill>
                <a:schemeClr val="bg1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4972392" y="4602798"/>
            <a:ext cx="7541643" cy="1435148"/>
          </a:xfrm>
          <a:prstGeom prst="rect">
            <a:avLst/>
          </a:prstGeom>
          <a:noFill/>
        </p:spPr>
        <p:txBody>
          <a:bodyPr wrap="square" lIns="405486" tIns="202744" rIns="405486" bIns="202744" rtlCol="0">
            <a:noAutofit/>
          </a:bodyPr>
          <a:lstStyle/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uk-UA" sz="2800" dirty="0" smtClean="0">
                <a:latin typeface="Proba Pro Regular"/>
              </a:rPr>
              <a:t>забезпечує </a:t>
            </a:r>
            <a:r>
              <a:rPr lang="uk-UA" sz="2800" dirty="0">
                <a:latin typeface="Proba Pro Regular"/>
              </a:rPr>
              <a:t>вивчення та оцінювання системи за кожним із визначених педагогічною радою напрямків освітньої діяльності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Proba Pro Regular"/>
                <a:cs typeface="Lato Regular"/>
              </a:rPr>
              <a:t>.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4902720" y="7371802"/>
            <a:ext cx="7541643" cy="1435148"/>
          </a:xfrm>
          <a:prstGeom prst="rect">
            <a:avLst/>
          </a:prstGeom>
          <a:noFill/>
        </p:spPr>
        <p:txBody>
          <a:bodyPr wrap="square" lIns="405486" tIns="202744" rIns="405486" bIns="202744" rtlCol="0">
            <a:noAutofit/>
          </a:bodyPr>
          <a:lstStyle/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uk-UA" sz="2800" dirty="0">
                <a:latin typeface="Proba Pro Regular"/>
              </a:rPr>
              <a:t>у</a:t>
            </a:r>
            <a:r>
              <a:rPr lang="uk-UA" sz="2800" dirty="0" smtClean="0">
                <a:latin typeface="Proba Pro Regular"/>
              </a:rPr>
              <a:t>загальнює результати </a:t>
            </a:r>
            <a:r>
              <a:rPr lang="uk-UA" sz="2800" dirty="0" err="1">
                <a:latin typeface="Proba Pro Regular"/>
              </a:rPr>
              <a:t>самооцінювання</a:t>
            </a:r>
            <a:r>
              <a:rPr lang="uk-UA" sz="2800" dirty="0">
                <a:latin typeface="Proba Pro Regular"/>
              </a:rPr>
              <a:t> та </a:t>
            </a:r>
            <a:r>
              <a:rPr lang="uk-UA" sz="2800" dirty="0" smtClean="0">
                <a:latin typeface="Proba Pro Regular"/>
              </a:rPr>
              <a:t>визначає </a:t>
            </a:r>
            <a:r>
              <a:rPr lang="uk-UA" sz="2800" dirty="0">
                <a:latin typeface="Proba Pro Regular"/>
              </a:rPr>
              <a:t>рівень освітньої діяльності закладу освіти</a:t>
            </a:r>
            <a:endParaRPr lang="uk-UA" sz="2800" dirty="0">
              <a:solidFill>
                <a:schemeClr val="tx1">
                  <a:lumMod val="65000"/>
                  <a:lumOff val="35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4902721" y="9921326"/>
            <a:ext cx="7264552" cy="1435148"/>
          </a:xfrm>
          <a:prstGeom prst="rect">
            <a:avLst/>
          </a:prstGeom>
          <a:noFill/>
        </p:spPr>
        <p:txBody>
          <a:bodyPr wrap="square" lIns="405486" tIns="202744" rIns="405486" bIns="202744" rtlCol="0">
            <a:noAutofit/>
          </a:bodyPr>
          <a:lstStyle/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uk-UA" sz="2800" dirty="0" smtClean="0">
                <a:latin typeface="Proba Pro Regular"/>
              </a:rPr>
              <a:t>готує </a:t>
            </a:r>
            <a:r>
              <a:rPr lang="uk-UA" sz="2800" dirty="0">
                <a:latin typeface="Proba Pro Regular"/>
              </a:rPr>
              <a:t>висновки і </a:t>
            </a:r>
            <a:r>
              <a:rPr lang="uk-UA" sz="2800" dirty="0" smtClean="0">
                <a:latin typeface="Proba Pro Regular"/>
              </a:rPr>
              <a:t>визначає </a:t>
            </a:r>
            <a:endParaRPr lang="uk-UA" sz="2800" dirty="0">
              <a:latin typeface="Proba Pro Regular"/>
            </a:endParaRPr>
          </a:p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uk-UA" sz="2800" dirty="0">
                <a:latin typeface="Proba Pro Regular"/>
              </a:rPr>
              <a:t>шляхи вдосконалення</a:t>
            </a:r>
          </a:p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uk-UA" sz="2800" dirty="0">
                <a:latin typeface="Proba Pro Regular"/>
              </a:rPr>
              <a:t>освітньої діяльності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Proba Pro Regular"/>
                <a:cs typeface="Lato Regular"/>
              </a:rPr>
              <a:t>. 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6071659" y="3887959"/>
            <a:ext cx="4496569" cy="762002"/>
          </a:xfrm>
          <a:prstGeom prst="rect">
            <a:avLst/>
          </a:prstGeom>
        </p:spPr>
        <p:txBody>
          <a:bodyPr wrap="none" lIns="405486" tIns="202744" rIns="405486" bIns="202744" anchor="ctr" anchorCtr="0">
            <a:noAutofit/>
          </a:bodyPr>
          <a:lstStyle/>
          <a:p>
            <a:pPr algn="ctr"/>
            <a:r>
              <a:rPr lang="uk-UA" sz="2400" dirty="0">
                <a:latin typeface="Proba Pro Regular"/>
              </a:rPr>
              <a:t>Затвердити склад робочої </a:t>
            </a:r>
          </a:p>
          <a:p>
            <a:pPr algn="ctr"/>
            <a:r>
              <a:rPr lang="uk-UA" sz="2400" dirty="0">
                <a:latin typeface="Proba Pro Regular"/>
              </a:rPr>
              <a:t>групи/робочих груп</a:t>
            </a:r>
            <a:endParaRPr lang="uk-UA" sz="2400" dirty="0">
              <a:solidFill>
                <a:schemeClr val="bg1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6554453" y="6596439"/>
            <a:ext cx="3562350" cy="661614"/>
          </a:xfrm>
          <a:prstGeom prst="rect">
            <a:avLst/>
          </a:prstGeom>
        </p:spPr>
        <p:txBody>
          <a:bodyPr wrap="none" lIns="405486" tIns="202744" rIns="405486" bIns="202744" anchor="ctr" anchorCtr="0">
            <a:noAutofit/>
          </a:bodyPr>
          <a:lstStyle/>
          <a:p>
            <a:r>
              <a:rPr lang="uk-UA" sz="3200" b="0" dirty="0">
                <a:solidFill>
                  <a:schemeClr val="bg1"/>
                </a:solidFill>
                <a:latin typeface="Proba Pro Regular"/>
                <a:ea typeface="Open Sans Light" panose="020B0306030504020204" pitchFamily="34" charset="0"/>
                <a:cs typeface="Lato Regular"/>
              </a:rPr>
              <a:t>Відповідальна особа</a:t>
            </a:r>
            <a:endParaRPr lang="en-US" sz="3200" b="0" dirty="0">
              <a:solidFill>
                <a:schemeClr val="bg1"/>
              </a:solidFill>
              <a:latin typeface="Proba Pro Regular"/>
              <a:ea typeface="Open Sans Light" panose="020B0306030504020204" pitchFamily="34" charset="0"/>
              <a:cs typeface="Lato Regular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6497300" y="9111318"/>
            <a:ext cx="3848100" cy="756584"/>
          </a:xfrm>
          <a:prstGeom prst="rect">
            <a:avLst/>
          </a:prstGeom>
        </p:spPr>
        <p:txBody>
          <a:bodyPr wrap="none" lIns="405486" tIns="202744" rIns="405486" bIns="202744" anchor="ctr" anchorCtr="0">
            <a:noAutofit/>
          </a:bodyPr>
          <a:lstStyle/>
          <a:p>
            <a:r>
              <a:rPr lang="uk-UA" sz="3200" b="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Відповідальна особа</a:t>
            </a:r>
            <a:endParaRPr lang="en-US" sz="3200" b="0" dirty="0">
              <a:solidFill>
                <a:schemeClr val="bg1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341" y="3963573"/>
            <a:ext cx="450318" cy="56407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131" y="4053203"/>
            <a:ext cx="472834" cy="49638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327" y="6654379"/>
            <a:ext cx="607930" cy="473818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884" y="9209238"/>
            <a:ext cx="788056" cy="48510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464" y="6778852"/>
            <a:ext cx="371512" cy="38356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570" y="9217189"/>
            <a:ext cx="371512" cy="56407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722" y="6039538"/>
            <a:ext cx="2533036" cy="1703492"/>
          </a:xfrm>
          <a:prstGeom prst="rect">
            <a:avLst/>
          </a:prstGeom>
        </p:spPr>
      </p:pic>
      <p:cxnSp>
        <p:nvCxnSpPr>
          <p:cNvPr id="83" name="Straight Connector 49"/>
          <p:cNvCxnSpPr/>
          <p:nvPr/>
        </p:nvCxnSpPr>
        <p:spPr>
          <a:xfrm flipV="1">
            <a:off x="9407370" y="2801734"/>
            <a:ext cx="5475988" cy="149965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49"/>
          <p:cNvCxnSpPr/>
          <p:nvPr/>
        </p:nvCxnSpPr>
        <p:spPr>
          <a:xfrm flipH="1" flipV="1">
            <a:off x="18036975" y="2840305"/>
            <a:ext cx="768754" cy="64743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6" b="6098"/>
          <a:stretch/>
        </p:blipFill>
        <p:spPr>
          <a:xfrm>
            <a:off x="574254" y="570966"/>
            <a:ext cx="7244210" cy="1649154"/>
          </a:xfrm>
          <a:prstGeom prst="rect">
            <a:avLst/>
          </a:prstGeom>
        </p:spPr>
      </p:pic>
      <p:pic>
        <p:nvPicPr>
          <p:cNvPr id="42" name="Image" descr="Imag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0971781"/>
            <a:ext cx="24446345" cy="279420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8877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/>
          <p:cNvCxnSpPr/>
          <p:nvPr/>
        </p:nvCxnSpPr>
        <p:spPr>
          <a:xfrm flipV="1">
            <a:off x="14096374" y="5732598"/>
            <a:ext cx="0" cy="121294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4096377" y="5746950"/>
            <a:ext cx="109420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0337975" y="5732598"/>
            <a:ext cx="17750" cy="121294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9243765" y="5746950"/>
            <a:ext cx="109420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859781" y="8740443"/>
            <a:ext cx="2" cy="166337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5888331" y="8759493"/>
            <a:ext cx="2" cy="166337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866878" y="10413964"/>
            <a:ext cx="237688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5205117" y="10428842"/>
            <a:ext cx="683046" cy="550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5"/>
          <p:cNvSpPr>
            <a:spLocks noEditPoints="1"/>
          </p:cNvSpPr>
          <p:nvPr/>
        </p:nvSpPr>
        <p:spPr bwMode="auto">
          <a:xfrm>
            <a:off x="11021462" y="5115657"/>
            <a:ext cx="2302976" cy="6821286"/>
          </a:xfrm>
          <a:custGeom>
            <a:avLst/>
            <a:gdLst>
              <a:gd name="T0" fmla="*/ 770 w 1514"/>
              <a:gd name="T1" fmla="*/ 0 h 5643"/>
              <a:gd name="T2" fmla="*/ 18 w 1514"/>
              <a:gd name="T3" fmla="*/ 745 h 5643"/>
              <a:gd name="T4" fmla="*/ 702 w 1514"/>
              <a:gd name="T5" fmla="*/ 2271 h 5643"/>
              <a:gd name="T6" fmla="*/ 723 w 1514"/>
              <a:gd name="T7" fmla="*/ 4798 h 5643"/>
              <a:gd name="T8" fmla="*/ 770 w 1514"/>
              <a:gd name="T9" fmla="*/ 5643 h 5643"/>
              <a:gd name="T10" fmla="*/ 816 w 1514"/>
              <a:gd name="T11" fmla="*/ 4803 h 5643"/>
              <a:gd name="T12" fmla="*/ 872 w 1514"/>
              <a:gd name="T13" fmla="*/ 2278 h 5643"/>
              <a:gd name="T14" fmla="*/ 1514 w 1514"/>
              <a:gd name="T15" fmla="*/ 745 h 5643"/>
              <a:gd name="T16" fmla="*/ 770 w 1514"/>
              <a:gd name="T17" fmla="*/ 0 h 5643"/>
              <a:gd name="T18" fmla="*/ 381 w 1514"/>
              <a:gd name="T19" fmla="*/ 1217 h 5643"/>
              <a:gd name="T20" fmla="*/ 159 w 1514"/>
              <a:gd name="T21" fmla="*/ 745 h 5643"/>
              <a:gd name="T22" fmla="*/ 770 w 1514"/>
              <a:gd name="T23" fmla="*/ 133 h 5643"/>
              <a:gd name="T24" fmla="*/ 1382 w 1514"/>
              <a:gd name="T25" fmla="*/ 745 h 5643"/>
              <a:gd name="T26" fmla="*/ 1048 w 1514"/>
              <a:gd name="T27" fmla="*/ 1311 h 5643"/>
              <a:gd name="T28" fmla="*/ 381 w 1514"/>
              <a:gd name="T29" fmla="*/ 1217 h 5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14" h="5643">
                <a:moveTo>
                  <a:pt x="770" y="0"/>
                </a:moveTo>
                <a:cubicBezTo>
                  <a:pt x="359" y="0"/>
                  <a:pt x="0" y="334"/>
                  <a:pt x="18" y="745"/>
                </a:cubicBezTo>
                <a:cubicBezTo>
                  <a:pt x="47" y="1432"/>
                  <a:pt x="656" y="1558"/>
                  <a:pt x="702" y="2271"/>
                </a:cubicBezTo>
                <a:cubicBezTo>
                  <a:pt x="736" y="2806"/>
                  <a:pt x="723" y="3445"/>
                  <a:pt x="723" y="4798"/>
                </a:cubicBezTo>
                <a:cubicBezTo>
                  <a:pt x="723" y="4939"/>
                  <a:pt x="734" y="5643"/>
                  <a:pt x="770" y="5643"/>
                </a:cubicBezTo>
                <a:cubicBezTo>
                  <a:pt x="807" y="5643"/>
                  <a:pt x="816" y="4943"/>
                  <a:pt x="816" y="4803"/>
                </a:cubicBezTo>
                <a:cubicBezTo>
                  <a:pt x="816" y="3462"/>
                  <a:pt x="842" y="2810"/>
                  <a:pt x="872" y="2278"/>
                </a:cubicBezTo>
                <a:cubicBezTo>
                  <a:pt x="912" y="1563"/>
                  <a:pt x="1514" y="1312"/>
                  <a:pt x="1514" y="745"/>
                </a:cubicBezTo>
                <a:cubicBezTo>
                  <a:pt x="1514" y="334"/>
                  <a:pt x="1181" y="0"/>
                  <a:pt x="770" y="0"/>
                </a:cubicBezTo>
                <a:close/>
                <a:moveTo>
                  <a:pt x="381" y="1217"/>
                </a:moveTo>
                <a:cubicBezTo>
                  <a:pt x="280" y="1111"/>
                  <a:pt x="159" y="935"/>
                  <a:pt x="159" y="745"/>
                </a:cubicBezTo>
                <a:cubicBezTo>
                  <a:pt x="159" y="407"/>
                  <a:pt x="432" y="133"/>
                  <a:pt x="770" y="133"/>
                </a:cubicBezTo>
                <a:cubicBezTo>
                  <a:pt x="1108" y="133"/>
                  <a:pt x="1382" y="407"/>
                  <a:pt x="1382" y="745"/>
                </a:cubicBezTo>
                <a:cubicBezTo>
                  <a:pt x="1382" y="829"/>
                  <a:pt x="1330" y="1116"/>
                  <a:pt x="1048" y="1311"/>
                </a:cubicBezTo>
                <a:cubicBezTo>
                  <a:pt x="822" y="1467"/>
                  <a:pt x="603" y="1448"/>
                  <a:pt x="381" y="12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68982" tIns="84490" rIns="168982" bIns="84490" numCol="1" anchor="t" anchorCtr="0" compatLnSpc="1">
            <a:prstTxWarp prst="textNoShape">
              <a:avLst/>
            </a:prstTxWarp>
            <a:normAutofit/>
          </a:bodyPr>
          <a:lstStyle/>
          <a:p>
            <a:endParaRPr lang="id-ID" sz="6000"/>
          </a:p>
        </p:txBody>
      </p:sp>
      <p:sp>
        <p:nvSpPr>
          <p:cNvPr id="46" name="Freeform 10"/>
          <p:cNvSpPr>
            <a:spLocks noEditPoints="1"/>
          </p:cNvSpPr>
          <p:nvPr/>
        </p:nvSpPr>
        <p:spPr bwMode="auto">
          <a:xfrm>
            <a:off x="9381259" y="7206679"/>
            <a:ext cx="2624066" cy="4780578"/>
          </a:xfrm>
          <a:custGeom>
            <a:avLst/>
            <a:gdLst>
              <a:gd name="T0" fmla="*/ 0 w 1725"/>
              <a:gd name="T1" fmla="*/ 728 h 3136"/>
              <a:gd name="T2" fmla="*/ 654 w 1725"/>
              <a:gd name="T3" fmla="*/ 1382 h 3136"/>
              <a:gd name="T4" fmla="*/ 1577 w 1725"/>
              <a:gd name="T5" fmla="*/ 1789 h 3136"/>
              <a:gd name="T6" fmla="*/ 1669 w 1725"/>
              <a:gd name="T7" fmla="*/ 3119 h 3136"/>
              <a:gd name="T8" fmla="*/ 1666 w 1725"/>
              <a:gd name="T9" fmla="*/ 1513 h 3136"/>
              <a:gd name="T10" fmla="*/ 654 w 1725"/>
              <a:gd name="T11" fmla="*/ 73 h 3136"/>
              <a:gd name="T12" fmla="*/ 0 w 1725"/>
              <a:gd name="T13" fmla="*/ 728 h 3136"/>
              <a:gd name="T14" fmla="*/ 119 w 1725"/>
              <a:gd name="T15" fmla="*/ 727 h 3136"/>
              <a:gd name="T16" fmla="*/ 858 w 1725"/>
              <a:gd name="T17" fmla="*/ 232 h 3136"/>
              <a:gd name="T18" fmla="*/ 858 w 1725"/>
              <a:gd name="T19" fmla="*/ 232 h 3136"/>
              <a:gd name="T20" fmla="*/ 1517 w 1725"/>
              <a:gd name="T21" fmla="*/ 1260 h 3136"/>
              <a:gd name="T22" fmla="*/ 1327 w 1725"/>
              <a:gd name="T23" fmla="*/ 1365 h 3136"/>
              <a:gd name="T24" fmla="*/ 654 w 1725"/>
              <a:gd name="T25" fmla="*/ 1263 h 3136"/>
              <a:gd name="T26" fmla="*/ 119 w 1725"/>
              <a:gd name="T27" fmla="*/ 727 h 3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25" h="3136">
                <a:moveTo>
                  <a:pt x="0" y="728"/>
                </a:moveTo>
                <a:cubicBezTo>
                  <a:pt x="0" y="1089"/>
                  <a:pt x="293" y="1382"/>
                  <a:pt x="654" y="1382"/>
                </a:cubicBezTo>
                <a:cubicBezTo>
                  <a:pt x="654" y="1382"/>
                  <a:pt x="1471" y="1368"/>
                  <a:pt x="1577" y="1789"/>
                </a:cubicBezTo>
                <a:cubicBezTo>
                  <a:pt x="1650" y="2081"/>
                  <a:pt x="1614" y="3136"/>
                  <a:pt x="1669" y="3119"/>
                </a:cubicBezTo>
                <a:cubicBezTo>
                  <a:pt x="1725" y="3102"/>
                  <a:pt x="1666" y="1513"/>
                  <a:pt x="1666" y="1513"/>
                </a:cubicBezTo>
                <a:cubicBezTo>
                  <a:pt x="1666" y="0"/>
                  <a:pt x="654" y="73"/>
                  <a:pt x="654" y="73"/>
                </a:cubicBezTo>
                <a:cubicBezTo>
                  <a:pt x="293" y="73"/>
                  <a:pt x="0" y="366"/>
                  <a:pt x="0" y="728"/>
                </a:cubicBezTo>
                <a:close/>
                <a:moveTo>
                  <a:pt x="119" y="727"/>
                </a:moveTo>
                <a:cubicBezTo>
                  <a:pt x="119" y="431"/>
                  <a:pt x="464" y="101"/>
                  <a:pt x="858" y="232"/>
                </a:cubicBezTo>
                <a:cubicBezTo>
                  <a:pt x="858" y="232"/>
                  <a:pt x="858" y="232"/>
                  <a:pt x="858" y="232"/>
                </a:cubicBezTo>
                <a:cubicBezTo>
                  <a:pt x="1302" y="379"/>
                  <a:pt x="1461" y="872"/>
                  <a:pt x="1517" y="1260"/>
                </a:cubicBezTo>
                <a:cubicBezTo>
                  <a:pt x="1530" y="1352"/>
                  <a:pt x="1487" y="1434"/>
                  <a:pt x="1327" y="1365"/>
                </a:cubicBezTo>
                <a:cubicBezTo>
                  <a:pt x="1190" y="1306"/>
                  <a:pt x="976" y="1254"/>
                  <a:pt x="654" y="1263"/>
                </a:cubicBezTo>
                <a:cubicBezTo>
                  <a:pt x="358" y="1263"/>
                  <a:pt x="119" y="1023"/>
                  <a:pt x="119" y="7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68982" tIns="84490" rIns="168982" bIns="84490" numCol="1" anchor="t" anchorCtr="0" compatLnSpc="1">
            <a:prstTxWarp prst="textNoShape">
              <a:avLst/>
            </a:prstTxWarp>
            <a:normAutofit/>
          </a:bodyPr>
          <a:lstStyle/>
          <a:p>
            <a:endParaRPr lang="id-ID" sz="6000"/>
          </a:p>
        </p:txBody>
      </p:sp>
      <p:sp>
        <p:nvSpPr>
          <p:cNvPr id="47" name="Freeform 8"/>
          <p:cNvSpPr>
            <a:spLocks noEditPoints="1"/>
          </p:cNvSpPr>
          <p:nvPr/>
        </p:nvSpPr>
        <p:spPr bwMode="auto">
          <a:xfrm>
            <a:off x="12528815" y="9417015"/>
            <a:ext cx="2196802" cy="2519930"/>
          </a:xfrm>
          <a:custGeom>
            <a:avLst/>
            <a:gdLst>
              <a:gd name="T0" fmla="*/ 790 w 1444"/>
              <a:gd name="T1" fmla="*/ 20 h 1653"/>
              <a:gd name="T2" fmla="*/ 172 w 1444"/>
              <a:gd name="T3" fmla="*/ 389 h 1653"/>
              <a:gd name="T4" fmla="*/ 58 w 1444"/>
              <a:gd name="T5" fmla="*/ 1653 h 1653"/>
              <a:gd name="T6" fmla="*/ 136 w 1444"/>
              <a:gd name="T7" fmla="*/ 1463 h 1653"/>
              <a:gd name="T8" fmla="*/ 783 w 1444"/>
              <a:gd name="T9" fmla="*/ 1329 h 1653"/>
              <a:gd name="T10" fmla="*/ 1444 w 1444"/>
              <a:gd name="T11" fmla="*/ 675 h 1653"/>
              <a:gd name="T12" fmla="*/ 790 w 1444"/>
              <a:gd name="T13" fmla="*/ 20 h 1653"/>
              <a:gd name="T14" fmla="*/ 792 w 1444"/>
              <a:gd name="T15" fmla="*/ 1206 h 1653"/>
              <a:gd name="T16" fmla="*/ 324 w 1444"/>
              <a:gd name="T17" fmla="*/ 1248 h 1653"/>
              <a:gd name="T18" fmla="*/ 170 w 1444"/>
              <a:gd name="T19" fmla="*/ 1129 h 1653"/>
              <a:gd name="T20" fmla="*/ 337 w 1444"/>
              <a:gd name="T21" fmla="*/ 389 h 1653"/>
              <a:gd name="T22" fmla="*/ 792 w 1444"/>
              <a:gd name="T23" fmla="*/ 135 h 1653"/>
              <a:gd name="T24" fmla="*/ 1328 w 1444"/>
              <a:gd name="T25" fmla="*/ 671 h 1653"/>
              <a:gd name="T26" fmla="*/ 792 w 1444"/>
              <a:gd name="T27" fmla="*/ 1206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44" h="1653">
                <a:moveTo>
                  <a:pt x="790" y="20"/>
                </a:moveTo>
                <a:cubicBezTo>
                  <a:pt x="453" y="39"/>
                  <a:pt x="262" y="224"/>
                  <a:pt x="172" y="389"/>
                </a:cubicBezTo>
                <a:cubicBezTo>
                  <a:pt x="0" y="703"/>
                  <a:pt x="0" y="1653"/>
                  <a:pt x="58" y="1653"/>
                </a:cubicBezTo>
                <a:cubicBezTo>
                  <a:pt x="99" y="1653"/>
                  <a:pt x="57" y="1579"/>
                  <a:pt x="136" y="1463"/>
                </a:cubicBezTo>
                <a:cubicBezTo>
                  <a:pt x="221" y="1338"/>
                  <a:pt x="783" y="1329"/>
                  <a:pt x="783" y="1329"/>
                </a:cubicBezTo>
                <a:cubicBezTo>
                  <a:pt x="1151" y="1329"/>
                  <a:pt x="1444" y="1036"/>
                  <a:pt x="1444" y="675"/>
                </a:cubicBezTo>
                <a:cubicBezTo>
                  <a:pt x="1444" y="313"/>
                  <a:pt x="1151" y="0"/>
                  <a:pt x="790" y="20"/>
                </a:cubicBezTo>
                <a:close/>
                <a:moveTo>
                  <a:pt x="792" y="1206"/>
                </a:moveTo>
                <a:cubicBezTo>
                  <a:pt x="582" y="1199"/>
                  <a:pt x="427" y="1223"/>
                  <a:pt x="324" y="1248"/>
                </a:cubicBezTo>
                <a:cubicBezTo>
                  <a:pt x="222" y="1273"/>
                  <a:pt x="170" y="1254"/>
                  <a:pt x="170" y="1129"/>
                </a:cubicBezTo>
                <a:cubicBezTo>
                  <a:pt x="170" y="923"/>
                  <a:pt x="204" y="603"/>
                  <a:pt x="337" y="389"/>
                </a:cubicBezTo>
                <a:cubicBezTo>
                  <a:pt x="432" y="237"/>
                  <a:pt x="600" y="135"/>
                  <a:pt x="792" y="135"/>
                </a:cubicBezTo>
                <a:cubicBezTo>
                  <a:pt x="1088" y="135"/>
                  <a:pt x="1328" y="375"/>
                  <a:pt x="1328" y="671"/>
                </a:cubicBezTo>
                <a:cubicBezTo>
                  <a:pt x="1328" y="966"/>
                  <a:pt x="1088" y="1206"/>
                  <a:pt x="792" y="120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68982" tIns="84490" rIns="168982" bIns="84490" numCol="1" anchor="t" anchorCtr="0" compatLnSpc="1">
            <a:prstTxWarp prst="textNoShape">
              <a:avLst/>
            </a:prstTxWarp>
            <a:normAutofit/>
          </a:bodyPr>
          <a:lstStyle/>
          <a:p>
            <a:endParaRPr lang="id-ID" sz="6000"/>
          </a:p>
        </p:txBody>
      </p:sp>
      <p:sp>
        <p:nvSpPr>
          <p:cNvPr id="48" name="Freeform 7"/>
          <p:cNvSpPr>
            <a:spLocks noEditPoints="1"/>
          </p:cNvSpPr>
          <p:nvPr/>
        </p:nvSpPr>
        <p:spPr bwMode="auto">
          <a:xfrm>
            <a:off x="12404624" y="7197647"/>
            <a:ext cx="2625352" cy="4780578"/>
          </a:xfrm>
          <a:custGeom>
            <a:avLst/>
            <a:gdLst>
              <a:gd name="T0" fmla="*/ 1072 w 1726"/>
              <a:gd name="T1" fmla="*/ 73 h 3136"/>
              <a:gd name="T2" fmla="*/ 60 w 1726"/>
              <a:gd name="T3" fmla="*/ 1513 h 3136"/>
              <a:gd name="T4" fmla="*/ 57 w 1726"/>
              <a:gd name="T5" fmla="*/ 3119 h 3136"/>
              <a:gd name="T6" fmla="*/ 149 w 1726"/>
              <a:gd name="T7" fmla="*/ 1789 h 3136"/>
              <a:gd name="T8" fmla="*/ 1072 w 1726"/>
              <a:gd name="T9" fmla="*/ 1382 h 3136"/>
              <a:gd name="T10" fmla="*/ 1726 w 1726"/>
              <a:gd name="T11" fmla="*/ 728 h 3136"/>
              <a:gd name="T12" fmla="*/ 1072 w 1726"/>
              <a:gd name="T13" fmla="*/ 73 h 3136"/>
              <a:gd name="T14" fmla="*/ 1072 w 1726"/>
              <a:gd name="T15" fmla="*/ 1263 h 3136"/>
              <a:gd name="T16" fmla="*/ 399 w 1726"/>
              <a:gd name="T17" fmla="*/ 1365 h 3136"/>
              <a:gd name="T18" fmla="*/ 209 w 1726"/>
              <a:gd name="T19" fmla="*/ 1260 h 3136"/>
              <a:gd name="T20" fmla="*/ 867 w 1726"/>
              <a:gd name="T21" fmla="*/ 232 h 3136"/>
              <a:gd name="T22" fmla="*/ 867 w 1726"/>
              <a:gd name="T23" fmla="*/ 232 h 3136"/>
              <a:gd name="T24" fmla="*/ 1607 w 1726"/>
              <a:gd name="T25" fmla="*/ 727 h 3136"/>
              <a:gd name="T26" fmla="*/ 1072 w 1726"/>
              <a:gd name="T27" fmla="*/ 1263 h 3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26" h="3136">
                <a:moveTo>
                  <a:pt x="1072" y="73"/>
                </a:moveTo>
                <a:cubicBezTo>
                  <a:pt x="1072" y="73"/>
                  <a:pt x="60" y="0"/>
                  <a:pt x="60" y="1513"/>
                </a:cubicBezTo>
                <a:cubicBezTo>
                  <a:pt x="60" y="1513"/>
                  <a:pt x="0" y="3102"/>
                  <a:pt x="57" y="3119"/>
                </a:cubicBezTo>
                <a:cubicBezTo>
                  <a:pt x="111" y="3136"/>
                  <a:pt x="75" y="2081"/>
                  <a:pt x="149" y="1789"/>
                </a:cubicBezTo>
                <a:cubicBezTo>
                  <a:pt x="255" y="1368"/>
                  <a:pt x="1072" y="1382"/>
                  <a:pt x="1072" y="1382"/>
                </a:cubicBezTo>
                <a:cubicBezTo>
                  <a:pt x="1433" y="1382"/>
                  <a:pt x="1726" y="1089"/>
                  <a:pt x="1726" y="728"/>
                </a:cubicBezTo>
                <a:cubicBezTo>
                  <a:pt x="1726" y="366"/>
                  <a:pt x="1433" y="73"/>
                  <a:pt x="1072" y="73"/>
                </a:cubicBezTo>
                <a:close/>
                <a:moveTo>
                  <a:pt x="1072" y="1263"/>
                </a:moveTo>
                <a:cubicBezTo>
                  <a:pt x="750" y="1254"/>
                  <a:pt x="536" y="1306"/>
                  <a:pt x="399" y="1365"/>
                </a:cubicBezTo>
                <a:cubicBezTo>
                  <a:pt x="239" y="1434"/>
                  <a:pt x="196" y="1352"/>
                  <a:pt x="209" y="1260"/>
                </a:cubicBezTo>
                <a:cubicBezTo>
                  <a:pt x="265" y="872"/>
                  <a:pt x="424" y="379"/>
                  <a:pt x="867" y="232"/>
                </a:cubicBezTo>
                <a:cubicBezTo>
                  <a:pt x="867" y="232"/>
                  <a:pt x="867" y="232"/>
                  <a:pt x="867" y="232"/>
                </a:cubicBezTo>
                <a:cubicBezTo>
                  <a:pt x="1262" y="101"/>
                  <a:pt x="1607" y="431"/>
                  <a:pt x="1607" y="727"/>
                </a:cubicBezTo>
                <a:cubicBezTo>
                  <a:pt x="1607" y="1023"/>
                  <a:pt x="1367" y="1263"/>
                  <a:pt x="1072" y="12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68982" tIns="84490" rIns="168982" bIns="84490" numCol="1" anchor="t" anchorCtr="0" compatLnSpc="1">
            <a:prstTxWarp prst="textNoShape">
              <a:avLst/>
            </a:prstTxWarp>
            <a:normAutofit/>
          </a:bodyPr>
          <a:lstStyle/>
          <a:p>
            <a:endParaRPr lang="id-ID" sz="6000"/>
          </a:p>
        </p:txBody>
      </p:sp>
      <p:sp>
        <p:nvSpPr>
          <p:cNvPr id="49" name="Freeform 11"/>
          <p:cNvSpPr>
            <a:spLocks noEditPoints="1"/>
          </p:cNvSpPr>
          <p:nvPr/>
        </p:nvSpPr>
        <p:spPr bwMode="auto">
          <a:xfrm>
            <a:off x="9674681" y="9417015"/>
            <a:ext cx="2198090" cy="2519930"/>
          </a:xfrm>
          <a:custGeom>
            <a:avLst/>
            <a:gdLst>
              <a:gd name="T0" fmla="*/ 0 w 1445"/>
              <a:gd name="T1" fmla="*/ 675 h 1653"/>
              <a:gd name="T2" fmla="*/ 662 w 1445"/>
              <a:gd name="T3" fmla="*/ 1329 h 1653"/>
              <a:gd name="T4" fmla="*/ 1309 w 1445"/>
              <a:gd name="T5" fmla="*/ 1463 h 1653"/>
              <a:gd name="T6" fmla="*/ 1387 w 1445"/>
              <a:gd name="T7" fmla="*/ 1653 h 1653"/>
              <a:gd name="T8" fmla="*/ 1273 w 1445"/>
              <a:gd name="T9" fmla="*/ 389 h 1653"/>
              <a:gd name="T10" fmla="*/ 655 w 1445"/>
              <a:gd name="T11" fmla="*/ 20 h 1653"/>
              <a:gd name="T12" fmla="*/ 0 w 1445"/>
              <a:gd name="T13" fmla="*/ 675 h 1653"/>
              <a:gd name="T14" fmla="*/ 117 w 1445"/>
              <a:gd name="T15" fmla="*/ 671 h 1653"/>
              <a:gd name="T16" fmla="*/ 652 w 1445"/>
              <a:gd name="T17" fmla="*/ 135 h 1653"/>
              <a:gd name="T18" fmla="*/ 1108 w 1445"/>
              <a:gd name="T19" fmla="*/ 389 h 1653"/>
              <a:gd name="T20" fmla="*/ 1275 w 1445"/>
              <a:gd name="T21" fmla="*/ 1129 h 1653"/>
              <a:gd name="T22" fmla="*/ 1121 w 1445"/>
              <a:gd name="T23" fmla="*/ 1248 h 1653"/>
              <a:gd name="T24" fmla="*/ 652 w 1445"/>
              <a:gd name="T25" fmla="*/ 1206 h 1653"/>
              <a:gd name="T26" fmla="*/ 117 w 1445"/>
              <a:gd name="T27" fmla="*/ 671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45" h="1653">
                <a:moveTo>
                  <a:pt x="0" y="675"/>
                </a:moveTo>
                <a:cubicBezTo>
                  <a:pt x="0" y="1036"/>
                  <a:pt x="294" y="1329"/>
                  <a:pt x="662" y="1329"/>
                </a:cubicBezTo>
                <a:cubicBezTo>
                  <a:pt x="662" y="1329"/>
                  <a:pt x="1224" y="1338"/>
                  <a:pt x="1309" y="1463"/>
                </a:cubicBezTo>
                <a:cubicBezTo>
                  <a:pt x="1388" y="1579"/>
                  <a:pt x="1346" y="1653"/>
                  <a:pt x="1387" y="1653"/>
                </a:cubicBezTo>
                <a:cubicBezTo>
                  <a:pt x="1445" y="1653"/>
                  <a:pt x="1445" y="703"/>
                  <a:pt x="1273" y="389"/>
                </a:cubicBezTo>
                <a:cubicBezTo>
                  <a:pt x="1183" y="224"/>
                  <a:pt x="992" y="39"/>
                  <a:pt x="655" y="20"/>
                </a:cubicBezTo>
                <a:cubicBezTo>
                  <a:pt x="294" y="0"/>
                  <a:pt x="0" y="313"/>
                  <a:pt x="0" y="675"/>
                </a:cubicBezTo>
                <a:close/>
                <a:moveTo>
                  <a:pt x="117" y="671"/>
                </a:moveTo>
                <a:cubicBezTo>
                  <a:pt x="117" y="375"/>
                  <a:pt x="357" y="135"/>
                  <a:pt x="652" y="135"/>
                </a:cubicBezTo>
                <a:cubicBezTo>
                  <a:pt x="845" y="135"/>
                  <a:pt x="1013" y="237"/>
                  <a:pt x="1108" y="389"/>
                </a:cubicBezTo>
                <a:cubicBezTo>
                  <a:pt x="1241" y="603"/>
                  <a:pt x="1275" y="923"/>
                  <a:pt x="1275" y="1129"/>
                </a:cubicBezTo>
                <a:cubicBezTo>
                  <a:pt x="1275" y="1254"/>
                  <a:pt x="1223" y="1273"/>
                  <a:pt x="1121" y="1248"/>
                </a:cubicBezTo>
                <a:cubicBezTo>
                  <a:pt x="1018" y="1223"/>
                  <a:pt x="863" y="1199"/>
                  <a:pt x="652" y="1206"/>
                </a:cubicBezTo>
                <a:cubicBezTo>
                  <a:pt x="357" y="1206"/>
                  <a:pt x="117" y="966"/>
                  <a:pt x="117" y="6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68982" tIns="84490" rIns="168982" bIns="84490" numCol="1" anchor="t" anchorCtr="0" compatLnSpc="1">
            <a:prstTxWarp prst="textNoShape">
              <a:avLst/>
            </a:prstTxWarp>
            <a:normAutofit/>
          </a:bodyPr>
          <a:lstStyle/>
          <a:p>
            <a:endParaRPr lang="id-ID" sz="6000"/>
          </a:p>
        </p:txBody>
      </p:sp>
      <p:sp>
        <p:nvSpPr>
          <p:cNvPr id="50" name="Teardrop 49"/>
          <p:cNvSpPr/>
          <p:nvPr/>
        </p:nvSpPr>
        <p:spPr bwMode="auto">
          <a:xfrm rot="8100000">
            <a:off x="6223256" y="5231025"/>
            <a:ext cx="631764" cy="633246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82" tIns="84490" rIns="168982" bIns="84490" anchor="ctr">
            <a:normAutofit lnSpcReduction="10000"/>
          </a:bodyPr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6771292" y="5180010"/>
            <a:ext cx="3478234" cy="740388"/>
          </a:xfrm>
          <a:prstGeom prst="rect">
            <a:avLst/>
          </a:prstGeom>
          <a:noFill/>
        </p:spPr>
        <p:txBody>
          <a:bodyPr wrap="square" lIns="168982" tIns="84490" rIns="168982" bIns="84490" rtlCol="0">
            <a:noAutofit/>
          </a:bodyPr>
          <a:lstStyle/>
          <a:p>
            <a:r>
              <a:rPr lang="uk-UA" sz="4000" dirty="0">
                <a:solidFill>
                  <a:schemeClr val="tx1"/>
                </a:solidFill>
                <a:latin typeface="Proba Pro Regular"/>
              </a:rPr>
              <a:t>Комплексне</a:t>
            </a:r>
            <a:endParaRPr lang="en-US" sz="4000" dirty="0">
              <a:solidFill>
                <a:schemeClr val="tx1"/>
              </a:solidFill>
              <a:latin typeface="Proba Pro Regular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417449" y="5842754"/>
            <a:ext cx="6532351" cy="1776864"/>
          </a:xfrm>
          <a:prstGeom prst="rect">
            <a:avLst/>
          </a:prstGeom>
          <a:noFill/>
        </p:spPr>
        <p:txBody>
          <a:bodyPr wrap="square" lIns="405486" tIns="202744" rIns="405486" bIns="202744" rtlCol="0">
            <a:noAutofit/>
          </a:bodyPr>
          <a:lstStyle/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uk-UA" sz="2800" b="0" dirty="0">
                <a:solidFill>
                  <a:schemeClr val="tx1"/>
                </a:solidFill>
                <a:latin typeface="Proba Pro Regular"/>
                <a:cs typeface="Lato Regular"/>
              </a:rPr>
              <a:t>Щорічне комплексне </a:t>
            </a:r>
            <a:r>
              <a:rPr lang="uk-UA" sz="2800" b="0" dirty="0" err="1">
                <a:solidFill>
                  <a:schemeClr val="tx1"/>
                </a:solidFill>
                <a:latin typeface="Proba Pro Regular"/>
                <a:cs typeface="Lato Regular"/>
              </a:rPr>
              <a:t>самооцінювання</a:t>
            </a:r>
            <a:r>
              <a:rPr lang="uk-UA" sz="2800" b="0" dirty="0">
                <a:solidFill>
                  <a:schemeClr val="tx1"/>
                </a:solidFill>
                <a:latin typeface="Proba Pro Regular"/>
                <a:cs typeface="Lato Regular"/>
              </a:rPr>
              <a:t> </a:t>
            </a:r>
            <a:r>
              <a:rPr lang="uk-UA" sz="2800" b="0" dirty="0" smtClean="0">
                <a:solidFill>
                  <a:schemeClr val="tx1"/>
                </a:solidFill>
                <a:latin typeface="Proba Pro Regular"/>
                <a:cs typeface="Lato Regular"/>
              </a:rPr>
              <a:t>(за </a:t>
            </a:r>
            <a:r>
              <a:rPr lang="uk-UA" sz="2800" b="0" dirty="0">
                <a:solidFill>
                  <a:schemeClr val="tx1"/>
                </a:solidFill>
                <a:latin typeface="Proba Pro Regular"/>
                <a:cs typeface="Lato Regular"/>
              </a:rPr>
              <a:t>напрямами, які визначені у </a:t>
            </a:r>
            <a:r>
              <a:rPr lang="uk-UA" sz="2800" b="0" dirty="0" smtClean="0">
                <a:solidFill>
                  <a:schemeClr val="tx1"/>
                </a:solidFill>
                <a:latin typeface="Proba Pro Regular"/>
                <a:cs typeface="Lato Regular"/>
              </a:rPr>
              <a:t>документі про </a:t>
            </a:r>
            <a:r>
              <a:rPr lang="uk-UA" sz="2800" b="0" dirty="0">
                <a:solidFill>
                  <a:schemeClr val="tx1"/>
                </a:solidFill>
                <a:latin typeface="Proba Pro Regular"/>
                <a:cs typeface="Lato Regular"/>
              </a:rPr>
              <a:t>внутрішню систему забезпечення якості)</a:t>
            </a:r>
            <a:endParaRPr lang="en-US" sz="2800" b="0" dirty="0">
              <a:solidFill>
                <a:schemeClr val="tx1"/>
              </a:solidFill>
              <a:latin typeface="Proba Pro Regular"/>
              <a:cs typeface="Lato Regular"/>
            </a:endParaRPr>
          </a:p>
        </p:txBody>
      </p:sp>
      <p:sp>
        <p:nvSpPr>
          <p:cNvPr id="53" name="Teardrop 52"/>
          <p:cNvSpPr/>
          <p:nvPr/>
        </p:nvSpPr>
        <p:spPr bwMode="auto">
          <a:xfrm rot="8100000">
            <a:off x="3548816" y="8567097"/>
            <a:ext cx="631764" cy="633246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82" tIns="84490" rIns="168982" bIns="84490" anchor="ctr">
            <a:normAutofit lnSpcReduction="10000"/>
          </a:bodyPr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4096854" y="8516080"/>
            <a:ext cx="2597344" cy="740388"/>
          </a:xfrm>
          <a:prstGeom prst="rect">
            <a:avLst/>
          </a:prstGeom>
          <a:noFill/>
        </p:spPr>
        <p:txBody>
          <a:bodyPr wrap="square" lIns="168982" tIns="84490" rIns="168982" bIns="84490" rtlCol="0">
            <a:noAutofit/>
          </a:bodyPr>
          <a:lstStyle/>
          <a:p>
            <a:r>
              <a:rPr lang="uk-UA" sz="4000" dirty="0">
                <a:solidFill>
                  <a:schemeClr val="tx1"/>
                </a:solidFill>
                <a:latin typeface="Proba Pro Regular"/>
              </a:rPr>
              <a:t>Щорічне </a:t>
            </a:r>
            <a:endParaRPr lang="en-US" sz="4000" dirty="0">
              <a:solidFill>
                <a:schemeClr val="tx1"/>
              </a:solidFill>
              <a:latin typeface="Proba Pro Regular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667438" y="9229662"/>
            <a:ext cx="6560339" cy="2044340"/>
          </a:xfrm>
          <a:prstGeom prst="rect">
            <a:avLst/>
          </a:prstGeom>
          <a:noFill/>
        </p:spPr>
        <p:txBody>
          <a:bodyPr wrap="square" lIns="405486" tIns="202744" rIns="405486" bIns="202744" rtlCol="0">
            <a:noAutofit/>
          </a:bodyPr>
          <a:lstStyle/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uk-UA" sz="2800" b="0" dirty="0">
                <a:solidFill>
                  <a:schemeClr val="tx1"/>
                </a:solidFill>
                <a:latin typeface="Proba Pro Regular"/>
                <a:cs typeface="Lato Regular"/>
              </a:rPr>
              <a:t>Щорічне </a:t>
            </a:r>
            <a:r>
              <a:rPr lang="uk-UA" sz="2800" b="0" dirty="0" err="1">
                <a:solidFill>
                  <a:schemeClr val="tx1"/>
                </a:solidFill>
                <a:latin typeface="Proba Pro Regular"/>
                <a:cs typeface="Lato Regular"/>
              </a:rPr>
              <a:t>самооцінювання</a:t>
            </a:r>
            <a:r>
              <a:rPr lang="uk-UA" sz="2800" b="0" dirty="0">
                <a:solidFill>
                  <a:schemeClr val="tx1"/>
                </a:solidFill>
                <a:latin typeface="Proba Pro Regular"/>
                <a:cs typeface="Lato Regular"/>
              </a:rPr>
              <a:t> за певними напрямами діяльності і періодично-комплексне</a:t>
            </a:r>
            <a:r>
              <a:rPr lang="en-US" sz="2800" b="0" dirty="0">
                <a:solidFill>
                  <a:schemeClr val="tx1"/>
                </a:solidFill>
                <a:latin typeface="Proba Pro Regular"/>
                <a:cs typeface="Lato Regular"/>
              </a:rPr>
              <a:t>. 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5706288" y="8741062"/>
            <a:ext cx="115348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ardrop 56"/>
          <p:cNvSpPr/>
          <p:nvPr/>
        </p:nvSpPr>
        <p:spPr bwMode="auto">
          <a:xfrm rot="8100000">
            <a:off x="15521364" y="5224203"/>
            <a:ext cx="631764" cy="633246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82" tIns="84490" rIns="168982" bIns="84490" anchor="ctr">
            <a:normAutofit lnSpcReduction="10000"/>
          </a:bodyPr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16069400" y="5173186"/>
            <a:ext cx="3989340" cy="740388"/>
          </a:xfrm>
          <a:prstGeom prst="rect">
            <a:avLst/>
          </a:prstGeom>
          <a:noFill/>
        </p:spPr>
        <p:txBody>
          <a:bodyPr wrap="square" lIns="168982" tIns="84490" rIns="168982" bIns="84490" rtlCol="0">
            <a:noAutofit/>
          </a:bodyPr>
          <a:lstStyle/>
          <a:p>
            <a:r>
              <a:rPr lang="uk-UA" sz="4000" dirty="0">
                <a:solidFill>
                  <a:schemeClr val="tx1"/>
                </a:solidFill>
                <a:latin typeface="Proba Pro Regular"/>
              </a:rPr>
              <a:t>За рівнями </a:t>
            </a:r>
            <a:endParaRPr lang="en-US" sz="4000" dirty="0">
              <a:solidFill>
                <a:schemeClr val="tx1"/>
              </a:solidFill>
              <a:latin typeface="Proba Pro Regular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5193042" y="5886767"/>
            <a:ext cx="6752557" cy="1818150"/>
          </a:xfrm>
          <a:prstGeom prst="rect">
            <a:avLst/>
          </a:prstGeom>
          <a:noFill/>
        </p:spPr>
        <p:txBody>
          <a:bodyPr wrap="square" lIns="405486" tIns="202744" rIns="405486" bIns="202744" rtlCol="0">
            <a:noAutofit/>
          </a:bodyPr>
          <a:lstStyle/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uk-UA" sz="2800" b="0" dirty="0">
                <a:solidFill>
                  <a:schemeClr val="tx1"/>
                </a:solidFill>
                <a:latin typeface="Proba Pro Regular"/>
                <a:cs typeface="Lato Regular"/>
              </a:rPr>
              <a:t>Щорічне комплексне </a:t>
            </a:r>
            <a:r>
              <a:rPr lang="uk-UA" sz="2800" b="0" dirty="0" err="1">
                <a:solidFill>
                  <a:schemeClr val="tx1"/>
                </a:solidFill>
                <a:latin typeface="Proba Pro Regular"/>
                <a:cs typeface="Lato Regular"/>
              </a:rPr>
              <a:t>самооцінювання</a:t>
            </a:r>
            <a:r>
              <a:rPr lang="uk-UA" sz="2800" b="0" dirty="0">
                <a:solidFill>
                  <a:schemeClr val="tx1"/>
                </a:solidFill>
                <a:latin typeface="Proba Pro Regular"/>
                <a:cs typeface="Lato Regular"/>
              </a:rPr>
              <a:t> за рівнями освіти (початкова, базова, профільна)</a:t>
            </a:r>
            <a:endParaRPr lang="en-US" sz="2800" b="0" dirty="0">
              <a:solidFill>
                <a:schemeClr val="tx1"/>
              </a:solidFill>
              <a:latin typeface="Proba Pro Regular"/>
              <a:cs typeface="Lato Regular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15888326" y="8759490"/>
            <a:ext cx="115348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ardrop 60"/>
          <p:cNvSpPr/>
          <p:nvPr/>
        </p:nvSpPr>
        <p:spPr bwMode="auto">
          <a:xfrm rot="8100000">
            <a:off x="17251446" y="8545165"/>
            <a:ext cx="631764" cy="633246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8982" tIns="84490" rIns="168982" bIns="84490" anchor="ctr">
            <a:normAutofit lnSpcReduction="10000"/>
          </a:bodyPr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69" name="TextBox 68"/>
          <p:cNvSpPr txBox="1"/>
          <p:nvPr/>
        </p:nvSpPr>
        <p:spPr>
          <a:xfrm>
            <a:off x="17978430" y="8257918"/>
            <a:ext cx="3967169" cy="904304"/>
          </a:xfrm>
          <a:prstGeom prst="rect">
            <a:avLst/>
          </a:prstGeom>
          <a:noFill/>
        </p:spPr>
        <p:txBody>
          <a:bodyPr wrap="square" lIns="168982" tIns="84490" rIns="168982" bIns="84490" rtlCol="0">
            <a:noAutofit/>
          </a:bodyPr>
          <a:lstStyle/>
          <a:p>
            <a:r>
              <a:rPr lang="uk-UA" sz="4000" dirty="0">
                <a:solidFill>
                  <a:schemeClr val="tx1"/>
                </a:solidFill>
                <a:latin typeface="Proba Pro Regular"/>
              </a:rPr>
              <a:t>Опорний  або філія </a:t>
            </a:r>
            <a:endParaRPr lang="en-US" sz="4000" dirty="0">
              <a:solidFill>
                <a:schemeClr val="tx1"/>
              </a:solidFill>
              <a:latin typeface="Proba Pro Regular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6887495" y="9480040"/>
            <a:ext cx="5695414" cy="1936940"/>
          </a:xfrm>
          <a:prstGeom prst="rect">
            <a:avLst/>
          </a:prstGeom>
          <a:noFill/>
        </p:spPr>
        <p:txBody>
          <a:bodyPr wrap="square" lIns="405486" tIns="202744" rIns="405486" bIns="202744" rtlCol="0">
            <a:noAutofit/>
          </a:bodyPr>
          <a:lstStyle/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uk-UA" sz="2800" b="0" dirty="0">
                <a:solidFill>
                  <a:schemeClr val="tx1"/>
                </a:solidFill>
                <a:latin typeface="Proba Pro Regular"/>
                <a:cs typeface="Lato Regular"/>
              </a:rPr>
              <a:t>Оцінювання опорного закладу освіти або</a:t>
            </a:r>
          </a:p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uk-UA" sz="2800" b="0" dirty="0">
                <a:solidFill>
                  <a:schemeClr val="tx1"/>
                </a:solidFill>
                <a:latin typeface="Proba Pro Regular"/>
                <a:cs typeface="Lato Regular"/>
              </a:rPr>
              <a:t> його філій</a:t>
            </a:r>
            <a:endParaRPr lang="en-US" sz="2800" b="0" dirty="0">
              <a:solidFill>
                <a:schemeClr val="tx1"/>
              </a:solidFill>
              <a:latin typeface="Proba Pro Regular"/>
              <a:cs typeface="Lato Regular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706288" y="2029732"/>
            <a:ext cx="14352452" cy="1113440"/>
          </a:xfrm>
          <a:prstGeom prst="rect">
            <a:avLst/>
          </a:prstGeom>
          <a:noFill/>
        </p:spPr>
        <p:txBody>
          <a:bodyPr wrap="square" lIns="168982" tIns="84490" rIns="168982" bIns="84490" rtlCol="0">
            <a:noAutofit/>
          </a:bodyPr>
          <a:lstStyle/>
          <a:p>
            <a:pPr algn="ctr"/>
            <a:r>
              <a:rPr lang="uk-UA" sz="6000" b="0" dirty="0">
                <a:solidFill>
                  <a:schemeClr val="tx1"/>
                </a:solidFill>
                <a:latin typeface="Proba Pro Regular"/>
              </a:rPr>
              <a:t>Заклад освіти може обрати один із варіантів </a:t>
            </a:r>
            <a:r>
              <a:rPr lang="uk-UA" sz="6000" b="0" dirty="0" err="1">
                <a:solidFill>
                  <a:schemeClr val="tx1"/>
                </a:solidFill>
                <a:latin typeface="Proba Pro Regular"/>
              </a:rPr>
              <a:t>самооцінювання</a:t>
            </a:r>
            <a:endParaRPr lang="en-US" sz="6000" b="0" dirty="0">
              <a:solidFill>
                <a:schemeClr val="tx1"/>
              </a:solidFill>
              <a:latin typeface="Proba Pro Regular"/>
            </a:endParaRP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4893" y="9851689"/>
            <a:ext cx="889378" cy="120711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997" y="7789420"/>
            <a:ext cx="1080762" cy="1094296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137" y="5482842"/>
            <a:ext cx="1215858" cy="81226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17" y="7896265"/>
            <a:ext cx="1395986" cy="857386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036" y="9961500"/>
            <a:ext cx="720508" cy="100404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6" b="6098"/>
          <a:stretch/>
        </p:blipFill>
        <p:spPr>
          <a:xfrm>
            <a:off x="425166" y="429865"/>
            <a:ext cx="6879064" cy="1566028"/>
          </a:xfrm>
          <a:prstGeom prst="rect">
            <a:avLst/>
          </a:prstGeom>
        </p:spPr>
      </p:pic>
      <p:pic>
        <p:nvPicPr>
          <p:cNvPr id="36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4655" y="10890175"/>
            <a:ext cx="24438655" cy="27933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0569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53" grpId="0" animBg="1"/>
      <p:bldP spid="54" grpId="0"/>
      <p:bldP spid="55" grpId="0"/>
      <p:bldP spid="57" grpId="0" animBg="1"/>
      <p:bldP spid="58" grpId="0"/>
      <p:bldP spid="59" grpId="0"/>
      <p:bldP spid="61" grpId="0" animBg="1"/>
      <p:bldP spid="69" grpId="0"/>
      <p:bldP spid="77" grpId="0"/>
      <p:bldP spid="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42109" y="2361854"/>
            <a:ext cx="22028727" cy="10287000"/>
          </a:xfrm>
          <a:prstGeom prst="rect">
            <a:avLst/>
          </a:prstGeom>
          <a:gradFill>
            <a:gsLst>
              <a:gs pos="0">
                <a:schemeClr val="accent1">
                  <a:lumMod val="83000"/>
                </a:schemeClr>
              </a:gs>
              <a:gs pos="100000">
                <a:schemeClr val="accent1">
                  <a:lumMod val="44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6000"/>
          </a:p>
        </p:txBody>
      </p:sp>
      <p:sp>
        <p:nvSpPr>
          <p:cNvPr id="20" name="TextBox 19"/>
          <p:cNvSpPr txBox="1"/>
          <p:nvPr/>
        </p:nvSpPr>
        <p:spPr>
          <a:xfrm>
            <a:off x="2040766" y="4972893"/>
            <a:ext cx="7166224" cy="692498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noAutofit/>
          </a:bodyPr>
          <a:lstStyle/>
          <a:p>
            <a:pPr algn="ctr"/>
            <a:r>
              <a:rPr lang="uk-UA" sz="6400" dirty="0">
                <a:solidFill>
                  <a:schemeClr val="bg1"/>
                </a:solidFill>
                <a:latin typeface="Proba Pro Regular"/>
              </a:rPr>
              <a:t>Сильні </a:t>
            </a:r>
            <a:r>
              <a:rPr lang="uk-UA" sz="5400" dirty="0">
                <a:solidFill>
                  <a:schemeClr val="bg1"/>
                </a:solidFill>
                <a:latin typeface="Proba Pro Regular"/>
              </a:rPr>
              <a:t>та</a:t>
            </a:r>
            <a:r>
              <a:rPr lang="uk-UA" sz="6400" dirty="0">
                <a:solidFill>
                  <a:schemeClr val="bg1"/>
                </a:solidFill>
                <a:latin typeface="Proba Pro Regular"/>
              </a:rPr>
              <a:t> слабкі сторони </a:t>
            </a:r>
            <a:r>
              <a:rPr lang="uk-UA" sz="6400" dirty="0" err="1">
                <a:solidFill>
                  <a:schemeClr val="bg1"/>
                </a:solidFill>
                <a:latin typeface="Proba Pro Regular"/>
              </a:rPr>
              <a:t>самооцінювання</a:t>
            </a:r>
            <a:endParaRPr lang="en-US" sz="6400" dirty="0">
              <a:solidFill>
                <a:schemeClr val="bg1"/>
              </a:solidFill>
              <a:latin typeface="Proba Pro Regular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78189" y="6089677"/>
            <a:ext cx="7258050" cy="4878258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normAutofit/>
          </a:bodyPr>
          <a:lstStyle/>
          <a:p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54" y="2933280"/>
            <a:ext cx="2648478" cy="105550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728" y="3791720"/>
            <a:ext cx="1228264" cy="12340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44636" t="41578" r="27148" b="20963"/>
          <a:stretch/>
        </p:blipFill>
        <p:spPr>
          <a:xfrm>
            <a:off x="10149099" y="3015084"/>
            <a:ext cx="11943363" cy="8914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6" b="6098"/>
          <a:stretch/>
        </p:blipFill>
        <p:spPr>
          <a:xfrm>
            <a:off x="823219" y="210105"/>
            <a:ext cx="7107282" cy="1617982"/>
          </a:xfrm>
          <a:prstGeom prst="rect">
            <a:avLst/>
          </a:prstGeom>
        </p:spPr>
      </p:pic>
      <p:pic>
        <p:nvPicPr>
          <p:cNvPr id="10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922679"/>
            <a:ext cx="24384000" cy="27870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2849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3306833" y="4359876"/>
            <a:ext cx="3137386" cy="4156076"/>
            <a:chOff x="868730" y="2282493"/>
            <a:chExt cx="2091590" cy="2770717"/>
          </a:xfrm>
          <a:solidFill>
            <a:schemeClr val="accent1">
              <a:lumMod val="20000"/>
              <a:lumOff val="80000"/>
            </a:schemeClr>
          </a:solidFill>
          <a:effectLst>
            <a:outerShdw blurRad="914400" dist="1803400" dir="5340000" sx="71000" sy="71000" algn="ctr" rotWithShape="0">
              <a:schemeClr val="accent5">
                <a:lumMod val="50000"/>
                <a:alpha val="21000"/>
              </a:schemeClr>
            </a:outerShdw>
          </a:effectLst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1217062" y="2282493"/>
              <a:ext cx="1394927" cy="1619915"/>
            </a:xfrm>
            <a:custGeom>
              <a:avLst/>
              <a:gdLst>
                <a:gd name="T0" fmla="*/ 1094 w 1344"/>
                <a:gd name="T1" fmla="*/ 1033 h 1542"/>
                <a:gd name="T2" fmla="*/ 839 w 1344"/>
                <a:gd name="T3" fmla="*/ 872 h 1542"/>
                <a:gd name="T4" fmla="*/ 840 w 1344"/>
                <a:gd name="T5" fmla="*/ 844 h 1542"/>
                <a:gd name="T6" fmla="*/ 850 w 1344"/>
                <a:gd name="T7" fmla="*/ 844 h 1542"/>
                <a:gd name="T8" fmla="*/ 1137 w 1344"/>
                <a:gd name="T9" fmla="*/ 843 h 1542"/>
                <a:gd name="T10" fmla="*/ 1026 w 1344"/>
                <a:gd name="T11" fmla="*/ 353 h 1542"/>
                <a:gd name="T12" fmla="*/ 683 w 1344"/>
                <a:gd name="T13" fmla="*/ 0 h 1542"/>
                <a:gd name="T14" fmla="*/ 678 w 1344"/>
                <a:gd name="T15" fmla="*/ 0 h 1542"/>
                <a:gd name="T16" fmla="*/ 677 w 1344"/>
                <a:gd name="T17" fmla="*/ 0 h 1542"/>
                <a:gd name="T18" fmla="*/ 677 w 1344"/>
                <a:gd name="T19" fmla="*/ 0 h 1542"/>
                <a:gd name="T20" fmla="*/ 674 w 1344"/>
                <a:gd name="T21" fmla="*/ 0 h 1542"/>
                <a:gd name="T22" fmla="*/ 673 w 1344"/>
                <a:gd name="T23" fmla="*/ 0 h 1542"/>
                <a:gd name="T24" fmla="*/ 673 w 1344"/>
                <a:gd name="T25" fmla="*/ 0 h 1542"/>
                <a:gd name="T26" fmla="*/ 672 w 1344"/>
                <a:gd name="T27" fmla="*/ 0 h 1542"/>
                <a:gd name="T28" fmla="*/ 671 w 1344"/>
                <a:gd name="T29" fmla="*/ 0 h 1542"/>
                <a:gd name="T30" fmla="*/ 671 w 1344"/>
                <a:gd name="T31" fmla="*/ 0 h 1542"/>
                <a:gd name="T32" fmla="*/ 670 w 1344"/>
                <a:gd name="T33" fmla="*/ 0 h 1542"/>
                <a:gd name="T34" fmla="*/ 668 w 1344"/>
                <a:gd name="T35" fmla="*/ 0 h 1542"/>
                <a:gd name="T36" fmla="*/ 668 w 1344"/>
                <a:gd name="T37" fmla="*/ 0 h 1542"/>
                <a:gd name="T38" fmla="*/ 666 w 1344"/>
                <a:gd name="T39" fmla="*/ 0 h 1542"/>
                <a:gd name="T40" fmla="*/ 661 w 1344"/>
                <a:gd name="T41" fmla="*/ 0 h 1542"/>
                <a:gd name="T42" fmla="*/ 318 w 1344"/>
                <a:gd name="T43" fmla="*/ 353 h 1542"/>
                <a:gd name="T44" fmla="*/ 207 w 1344"/>
                <a:gd name="T45" fmla="*/ 843 h 1542"/>
                <a:gd name="T46" fmla="*/ 495 w 1344"/>
                <a:gd name="T47" fmla="*/ 844 h 1542"/>
                <a:gd name="T48" fmla="*/ 504 w 1344"/>
                <a:gd name="T49" fmla="*/ 844 h 1542"/>
                <a:gd name="T50" fmla="*/ 505 w 1344"/>
                <a:gd name="T51" fmla="*/ 872 h 1542"/>
                <a:gd name="T52" fmla="*/ 250 w 1344"/>
                <a:gd name="T53" fmla="*/ 1033 h 1542"/>
                <a:gd name="T54" fmla="*/ 0 w 1344"/>
                <a:gd name="T55" fmla="*/ 1223 h 1542"/>
                <a:gd name="T56" fmla="*/ 0 w 1344"/>
                <a:gd name="T57" fmla="*/ 1542 h 1542"/>
                <a:gd name="T58" fmla="*/ 1344 w 1344"/>
                <a:gd name="T59" fmla="*/ 1542 h 1542"/>
                <a:gd name="T60" fmla="*/ 1344 w 1344"/>
                <a:gd name="T61" fmla="*/ 1223 h 1542"/>
                <a:gd name="T62" fmla="*/ 1094 w 1344"/>
                <a:gd name="T63" fmla="*/ 1033 h 1542"/>
                <a:gd name="T64" fmla="*/ 1094 w 1344"/>
                <a:gd name="T65" fmla="*/ 1033 h 1542"/>
                <a:gd name="T66" fmla="*/ 1094 w 1344"/>
                <a:gd name="T67" fmla="*/ 1033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4" h="1542">
                  <a:moveTo>
                    <a:pt x="1094" y="1033"/>
                  </a:moveTo>
                  <a:cubicBezTo>
                    <a:pt x="901" y="963"/>
                    <a:pt x="839" y="998"/>
                    <a:pt x="839" y="872"/>
                  </a:cubicBezTo>
                  <a:cubicBezTo>
                    <a:pt x="839" y="866"/>
                    <a:pt x="839" y="855"/>
                    <a:pt x="840" y="844"/>
                  </a:cubicBezTo>
                  <a:cubicBezTo>
                    <a:pt x="850" y="844"/>
                    <a:pt x="850" y="844"/>
                    <a:pt x="850" y="844"/>
                  </a:cubicBezTo>
                  <a:cubicBezTo>
                    <a:pt x="982" y="853"/>
                    <a:pt x="1109" y="862"/>
                    <a:pt x="1137" y="843"/>
                  </a:cubicBezTo>
                  <a:cubicBezTo>
                    <a:pt x="1183" y="811"/>
                    <a:pt x="1026" y="762"/>
                    <a:pt x="1026" y="353"/>
                  </a:cubicBezTo>
                  <a:cubicBezTo>
                    <a:pt x="1026" y="147"/>
                    <a:pt x="890" y="0"/>
                    <a:pt x="683" y="0"/>
                  </a:cubicBezTo>
                  <a:cubicBezTo>
                    <a:pt x="681" y="0"/>
                    <a:pt x="680" y="0"/>
                    <a:pt x="678" y="0"/>
                  </a:cubicBezTo>
                  <a:cubicBezTo>
                    <a:pt x="678" y="0"/>
                    <a:pt x="677" y="0"/>
                    <a:pt x="677" y="0"/>
                  </a:cubicBezTo>
                  <a:cubicBezTo>
                    <a:pt x="677" y="0"/>
                    <a:pt x="677" y="0"/>
                    <a:pt x="677" y="0"/>
                  </a:cubicBezTo>
                  <a:cubicBezTo>
                    <a:pt x="676" y="0"/>
                    <a:pt x="675" y="0"/>
                    <a:pt x="674" y="0"/>
                  </a:cubicBezTo>
                  <a:cubicBezTo>
                    <a:pt x="674" y="0"/>
                    <a:pt x="674" y="0"/>
                    <a:pt x="673" y="0"/>
                  </a:cubicBezTo>
                  <a:cubicBezTo>
                    <a:pt x="673" y="0"/>
                    <a:pt x="673" y="0"/>
                    <a:pt x="673" y="0"/>
                  </a:cubicBezTo>
                  <a:cubicBezTo>
                    <a:pt x="673" y="0"/>
                    <a:pt x="672" y="0"/>
                    <a:pt x="672" y="0"/>
                  </a:cubicBezTo>
                  <a:cubicBezTo>
                    <a:pt x="672" y="0"/>
                    <a:pt x="672" y="0"/>
                    <a:pt x="671" y="0"/>
                  </a:cubicBezTo>
                  <a:cubicBezTo>
                    <a:pt x="671" y="0"/>
                    <a:pt x="671" y="0"/>
                    <a:pt x="671" y="0"/>
                  </a:cubicBezTo>
                  <a:cubicBezTo>
                    <a:pt x="670" y="0"/>
                    <a:pt x="670" y="0"/>
                    <a:pt x="670" y="0"/>
                  </a:cubicBezTo>
                  <a:cubicBezTo>
                    <a:pt x="669" y="0"/>
                    <a:pt x="668" y="0"/>
                    <a:pt x="668" y="0"/>
                  </a:cubicBezTo>
                  <a:cubicBezTo>
                    <a:pt x="668" y="0"/>
                    <a:pt x="668" y="0"/>
                    <a:pt x="668" y="0"/>
                  </a:cubicBezTo>
                  <a:cubicBezTo>
                    <a:pt x="667" y="0"/>
                    <a:pt x="667" y="0"/>
                    <a:pt x="666" y="0"/>
                  </a:cubicBezTo>
                  <a:cubicBezTo>
                    <a:pt x="664" y="0"/>
                    <a:pt x="663" y="0"/>
                    <a:pt x="661" y="0"/>
                  </a:cubicBezTo>
                  <a:cubicBezTo>
                    <a:pt x="454" y="0"/>
                    <a:pt x="318" y="147"/>
                    <a:pt x="318" y="353"/>
                  </a:cubicBezTo>
                  <a:cubicBezTo>
                    <a:pt x="318" y="762"/>
                    <a:pt x="161" y="811"/>
                    <a:pt x="207" y="843"/>
                  </a:cubicBezTo>
                  <a:cubicBezTo>
                    <a:pt x="235" y="862"/>
                    <a:pt x="362" y="853"/>
                    <a:pt x="495" y="844"/>
                  </a:cubicBezTo>
                  <a:cubicBezTo>
                    <a:pt x="504" y="844"/>
                    <a:pt x="504" y="844"/>
                    <a:pt x="504" y="844"/>
                  </a:cubicBezTo>
                  <a:cubicBezTo>
                    <a:pt x="505" y="855"/>
                    <a:pt x="505" y="866"/>
                    <a:pt x="505" y="872"/>
                  </a:cubicBezTo>
                  <a:cubicBezTo>
                    <a:pt x="505" y="998"/>
                    <a:pt x="443" y="963"/>
                    <a:pt x="250" y="1033"/>
                  </a:cubicBezTo>
                  <a:cubicBezTo>
                    <a:pt x="56" y="1103"/>
                    <a:pt x="0" y="1174"/>
                    <a:pt x="0" y="1223"/>
                  </a:cubicBezTo>
                  <a:cubicBezTo>
                    <a:pt x="0" y="1542"/>
                    <a:pt x="0" y="1542"/>
                    <a:pt x="0" y="1542"/>
                  </a:cubicBezTo>
                  <a:cubicBezTo>
                    <a:pt x="1344" y="1542"/>
                    <a:pt x="1344" y="1542"/>
                    <a:pt x="1344" y="1542"/>
                  </a:cubicBezTo>
                  <a:cubicBezTo>
                    <a:pt x="1344" y="1223"/>
                    <a:pt x="1344" y="1223"/>
                    <a:pt x="1344" y="1223"/>
                  </a:cubicBezTo>
                  <a:cubicBezTo>
                    <a:pt x="1344" y="1174"/>
                    <a:pt x="1288" y="1103"/>
                    <a:pt x="1094" y="1033"/>
                  </a:cubicBezTo>
                  <a:close/>
                  <a:moveTo>
                    <a:pt x="1094" y="1033"/>
                  </a:moveTo>
                  <a:cubicBezTo>
                    <a:pt x="1094" y="1033"/>
                    <a:pt x="1094" y="1033"/>
                    <a:pt x="1094" y="1033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6000"/>
            </a:p>
          </p:txBody>
        </p:sp>
        <p:sp>
          <p:nvSpPr>
            <p:cNvPr id="28" name="Pentagon 27"/>
            <p:cNvSpPr/>
            <p:nvPr/>
          </p:nvSpPr>
          <p:spPr>
            <a:xfrm rot="5400000">
              <a:off x="1369946" y="3462838"/>
              <a:ext cx="1089156" cy="209158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6000" dirty="0"/>
            </a:p>
          </p:txBody>
        </p:sp>
        <p:sp>
          <p:nvSpPr>
            <p:cNvPr id="29" name="Round Same Side Corner Rectangle 28"/>
            <p:cNvSpPr/>
            <p:nvPr/>
          </p:nvSpPr>
          <p:spPr>
            <a:xfrm>
              <a:off x="868730" y="3902406"/>
              <a:ext cx="2091590" cy="44956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4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917027" y="4431873"/>
            <a:ext cx="3137386" cy="4084082"/>
            <a:chOff x="3630982" y="3455792"/>
            <a:chExt cx="2091590" cy="2722721"/>
          </a:xfrm>
          <a:solidFill>
            <a:schemeClr val="accent6">
              <a:lumMod val="20000"/>
              <a:lumOff val="80000"/>
            </a:schemeClr>
          </a:solidFill>
          <a:effectLst>
            <a:outerShdw blurRad="914400" dist="1803400" dir="5340000" sx="71000" sy="71000" algn="ctr" rotWithShape="0">
              <a:schemeClr val="accent5">
                <a:lumMod val="50000"/>
                <a:alpha val="21000"/>
              </a:schemeClr>
            </a:outerShdw>
          </a:effectLst>
        </p:grpSpPr>
        <p:sp>
          <p:nvSpPr>
            <p:cNvPr id="26" name="Freeform 23"/>
            <p:cNvSpPr>
              <a:spLocks noEditPoints="1"/>
            </p:cNvSpPr>
            <p:nvPr/>
          </p:nvSpPr>
          <p:spPr bwMode="auto">
            <a:xfrm>
              <a:off x="3976633" y="3455792"/>
              <a:ext cx="1476487" cy="1597417"/>
            </a:xfrm>
            <a:custGeom>
              <a:avLst/>
              <a:gdLst>
                <a:gd name="T0" fmla="*/ 146 w 149"/>
                <a:gd name="T1" fmla="*/ 148 h 160"/>
                <a:gd name="T2" fmla="*/ 108 w 149"/>
                <a:gd name="T3" fmla="*/ 131 h 160"/>
                <a:gd name="T4" fmla="*/ 105 w 149"/>
                <a:gd name="T5" fmla="*/ 129 h 160"/>
                <a:gd name="T6" fmla="*/ 102 w 149"/>
                <a:gd name="T7" fmla="*/ 122 h 160"/>
                <a:gd name="T8" fmla="*/ 99 w 149"/>
                <a:gd name="T9" fmla="*/ 118 h 160"/>
                <a:gd name="T10" fmla="*/ 98 w 149"/>
                <a:gd name="T11" fmla="*/ 116 h 160"/>
                <a:gd name="T12" fmla="*/ 99 w 149"/>
                <a:gd name="T13" fmla="*/ 104 h 160"/>
                <a:gd name="T14" fmla="*/ 105 w 149"/>
                <a:gd name="T15" fmla="*/ 93 h 160"/>
                <a:gd name="T16" fmla="*/ 111 w 149"/>
                <a:gd name="T17" fmla="*/ 71 h 160"/>
                <a:gd name="T18" fmla="*/ 107 w 149"/>
                <a:gd name="T19" fmla="*/ 68 h 160"/>
                <a:gd name="T20" fmla="*/ 112 w 149"/>
                <a:gd name="T21" fmla="*/ 48 h 160"/>
                <a:gd name="T22" fmla="*/ 113 w 149"/>
                <a:gd name="T23" fmla="*/ 52 h 160"/>
                <a:gd name="T24" fmla="*/ 113 w 149"/>
                <a:gd name="T25" fmla="*/ 54 h 160"/>
                <a:gd name="T26" fmla="*/ 135 w 149"/>
                <a:gd name="T27" fmla="*/ 39 h 160"/>
                <a:gd name="T28" fmla="*/ 74 w 149"/>
                <a:gd name="T29" fmla="*/ 0 h 160"/>
                <a:gd name="T30" fmla="*/ 13 w 149"/>
                <a:gd name="T31" fmla="*/ 39 h 160"/>
                <a:gd name="T32" fmla="*/ 19 w 149"/>
                <a:gd name="T33" fmla="*/ 43 h 160"/>
                <a:gd name="T34" fmla="*/ 19 w 149"/>
                <a:gd name="T35" fmla="*/ 51 h 160"/>
                <a:gd name="T36" fmla="*/ 17 w 149"/>
                <a:gd name="T37" fmla="*/ 53 h 160"/>
                <a:gd name="T38" fmla="*/ 18 w 149"/>
                <a:gd name="T39" fmla="*/ 55 h 160"/>
                <a:gd name="T40" fmla="*/ 13 w 149"/>
                <a:gd name="T41" fmla="*/ 83 h 160"/>
                <a:gd name="T42" fmla="*/ 26 w 149"/>
                <a:gd name="T43" fmla="*/ 83 h 160"/>
                <a:gd name="T44" fmla="*/ 21 w 149"/>
                <a:gd name="T45" fmla="*/ 55 h 160"/>
                <a:gd name="T46" fmla="*/ 22 w 149"/>
                <a:gd name="T47" fmla="*/ 53 h 160"/>
                <a:gd name="T48" fmla="*/ 20 w 149"/>
                <a:gd name="T49" fmla="*/ 51 h 160"/>
                <a:gd name="T50" fmla="*/ 20 w 149"/>
                <a:gd name="T51" fmla="*/ 44 h 160"/>
                <a:gd name="T52" fmla="*/ 36 w 149"/>
                <a:gd name="T53" fmla="*/ 54 h 160"/>
                <a:gd name="T54" fmla="*/ 36 w 149"/>
                <a:gd name="T55" fmla="*/ 53 h 160"/>
                <a:gd name="T56" fmla="*/ 36 w 149"/>
                <a:gd name="T57" fmla="*/ 57 h 160"/>
                <a:gd name="T58" fmla="*/ 42 w 149"/>
                <a:gd name="T59" fmla="*/ 68 h 160"/>
                <a:gd name="T60" fmla="*/ 42 w 149"/>
                <a:gd name="T61" fmla="*/ 69 h 160"/>
                <a:gd name="T62" fmla="*/ 42 w 149"/>
                <a:gd name="T63" fmla="*/ 69 h 160"/>
                <a:gd name="T64" fmla="*/ 41 w 149"/>
                <a:gd name="T65" fmla="*/ 71 h 160"/>
                <a:gd name="T66" fmla="*/ 39 w 149"/>
                <a:gd name="T67" fmla="*/ 74 h 160"/>
                <a:gd name="T68" fmla="*/ 41 w 149"/>
                <a:gd name="T69" fmla="*/ 86 h 160"/>
                <a:gd name="T70" fmla="*/ 44 w 149"/>
                <a:gd name="T71" fmla="*/ 92 h 160"/>
                <a:gd name="T72" fmla="*/ 50 w 149"/>
                <a:gd name="T73" fmla="*/ 104 h 160"/>
                <a:gd name="T74" fmla="*/ 51 w 149"/>
                <a:gd name="T75" fmla="*/ 106 h 160"/>
                <a:gd name="T76" fmla="*/ 50 w 149"/>
                <a:gd name="T77" fmla="*/ 116 h 160"/>
                <a:gd name="T78" fmla="*/ 48 w 149"/>
                <a:gd name="T79" fmla="*/ 118 h 160"/>
                <a:gd name="T80" fmla="*/ 45 w 149"/>
                <a:gd name="T81" fmla="*/ 122 h 160"/>
                <a:gd name="T82" fmla="*/ 42 w 149"/>
                <a:gd name="T83" fmla="*/ 129 h 160"/>
                <a:gd name="T84" fmla="*/ 40 w 149"/>
                <a:gd name="T85" fmla="*/ 131 h 160"/>
                <a:gd name="T86" fmla="*/ 26 w 149"/>
                <a:gd name="T87" fmla="*/ 136 h 160"/>
                <a:gd name="T88" fmla="*/ 3 w 149"/>
                <a:gd name="T89" fmla="*/ 148 h 160"/>
                <a:gd name="T90" fmla="*/ 1 w 149"/>
                <a:gd name="T91" fmla="*/ 160 h 160"/>
                <a:gd name="T92" fmla="*/ 147 w 149"/>
                <a:gd name="T93" fmla="*/ 160 h 160"/>
                <a:gd name="T94" fmla="*/ 146 w 149"/>
                <a:gd name="T95" fmla="*/ 148 h 160"/>
                <a:gd name="T96" fmla="*/ 146 w 149"/>
                <a:gd name="T97" fmla="*/ 148 h 160"/>
                <a:gd name="T98" fmla="*/ 146 w 149"/>
                <a:gd name="T99" fmla="*/ 14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9" h="160">
                  <a:moveTo>
                    <a:pt x="146" y="148"/>
                  </a:moveTo>
                  <a:cubicBezTo>
                    <a:pt x="131" y="141"/>
                    <a:pt x="123" y="136"/>
                    <a:pt x="108" y="131"/>
                  </a:cubicBezTo>
                  <a:cubicBezTo>
                    <a:pt x="107" y="131"/>
                    <a:pt x="106" y="130"/>
                    <a:pt x="105" y="129"/>
                  </a:cubicBezTo>
                  <a:cubicBezTo>
                    <a:pt x="104" y="127"/>
                    <a:pt x="103" y="124"/>
                    <a:pt x="102" y="122"/>
                  </a:cubicBezTo>
                  <a:cubicBezTo>
                    <a:pt x="102" y="120"/>
                    <a:pt x="101" y="119"/>
                    <a:pt x="99" y="118"/>
                  </a:cubicBezTo>
                  <a:cubicBezTo>
                    <a:pt x="99" y="118"/>
                    <a:pt x="98" y="117"/>
                    <a:pt x="98" y="116"/>
                  </a:cubicBezTo>
                  <a:cubicBezTo>
                    <a:pt x="98" y="111"/>
                    <a:pt x="96" y="107"/>
                    <a:pt x="99" y="104"/>
                  </a:cubicBezTo>
                  <a:cubicBezTo>
                    <a:pt x="103" y="100"/>
                    <a:pt x="102" y="95"/>
                    <a:pt x="105" y="93"/>
                  </a:cubicBezTo>
                  <a:cubicBezTo>
                    <a:pt x="107" y="90"/>
                    <a:pt x="112" y="73"/>
                    <a:pt x="111" y="71"/>
                  </a:cubicBezTo>
                  <a:cubicBezTo>
                    <a:pt x="110" y="68"/>
                    <a:pt x="106" y="69"/>
                    <a:pt x="107" y="68"/>
                  </a:cubicBezTo>
                  <a:cubicBezTo>
                    <a:pt x="111" y="64"/>
                    <a:pt x="112" y="55"/>
                    <a:pt x="112" y="48"/>
                  </a:cubicBezTo>
                  <a:cubicBezTo>
                    <a:pt x="112" y="49"/>
                    <a:pt x="113" y="51"/>
                    <a:pt x="113" y="52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8" y="51"/>
                    <a:pt x="17" y="52"/>
                    <a:pt x="17" y="53"/>
                  </a:cubicBezTo>
                  <a:cubicBezTo>
                    <a:pt x="17" y="54"/>
                    <a:pt x="18" y="55"/>
                    <a:pt x="18" y="55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5"/>
                    <a:pt x="22" y="54"/>
                    <a:pt x="22" y="53"/>
                  </a:cubicBezTo>
                  <a:cubicBezTo>
                    <a:pt x="22" y="52"/>
                    <a:pt x="21" y="51"/>
                    <a:pt x="20" y="51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4"/>
                    <a:pt x="36" y="56"/>
                    <a:pt x="36" y="57"/>
                  </a:cubicBezTo>
                  <a:cubicBezTo>
                    <a:pt x="37" y="63"/>
                    <a:pt x="40" y="62"/>
                    <a:pt x="42" y="68"/>
                  </a:cubicBezTo>
                  <a:cubicBezTo>
                    <a:pt x="42" y="68"/>
                    <a:pt x="42" y="69"/>
                    <a:pt x="42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70"/>
                    <a:pt x="41" y="70"/>
                    <a:pt x="41" y="71"/>
                  </a:cubicBezTo>
                  <a:cubicBezTo>
                    <a:pt x="38" y="71"/>
                    <a:pt x="38" y="72"/>
                    <a:pt x="39" y="74"/>
                  </a:cubicBezTo>
                  <a:cubicBezTo>
                    <a:pt x="39" y="75"/>
                    <a:pt x="40" y="83"/>
                    <a:pt x="41" y="86"/>
                  </a:cubicBezTo>
                  <a:cubicBezTo>
                    <a:pt x="42" y="88"/>
                    <a:pt x="44" y="90"/>
                    <a:pt x="44" y="92"/>
                  </a:cubicBezTo>
                  <a:cubicBezTo>
                    <a:pt x="45" y="97"/>
                    <a:pt x="47" y="101"/>
                    <a:pt x="50" y="104"/>
                  </a:cubicBezTo>
                  <a:cubicBezTo>
                    <a:pt x="51" y="105"/>
                    <a:pt x="51" y="106"/>
                    <a:pt x="51" y="106"/>
                  </a:cubicBezTo>
                  <a:cubicBezTo>
                    <a:pt x="51" y="110"/>
                    <a:pt x="50" y="113"/>
                    <a:pt x="50" y="116"/>
                  </a:cubicBezTo>
                  <a:cubicBezTo>
                    <a:pt x="50" y="117"/>
                    <a:pt x="49" y="118"/>
                    <a:pt x="48" y="118"/>
                  </a:cubicBezTo>
                  <a:cubicBezTo>
                    <a:pt x="46" y="119"/>
                    <a:pt x="45" y="120"/>
                    <a:pt x="45" y="122"/>
                  </a:cubicBezTo>
                  <a:cubicBezTo>
                    <a:pt x="44" y="124"/>
                    <a:pt x="43" y="127"/>
                    <a:pt x="42" y="129"/>
                  </a:cubicBezTo>
                  <a:cubicBezTo>
                    <a:pt x="42" y="130"/>
                    <a:pt x="41" y="130"/>
                    <a:pt x="40" y="131"/>
                  </a:cubicBezTo>
                  <a:cubicBezTo>
                    <a:pt x="35" y="132"/>
                    <a:pt x="31" y="134"/>
                    <a:pt x="26" y="136"/>
                  </a:cubicBezTo>
                  <a:cubicBezTo>
                    <a:pt x="21" y="138"/>
                    <a:pt x="8" y="146"/>
                    <a:pt x="3" y="148"/>
                  </a:cubicBezTo>
                  <a:cubicBezTo>
                    <a:pt x="0" y="149"/>
                    <a:pt x="1" y="160"/>
                    <a:pt x="1" y="160"/>
                  </a:cubicBezTo>
                  <a:cubicBezTo>
                    <a:pt x="147" y="160"/>
                    <a:pt x="147" y="160"/>
                    <a:pt x="147" y="160"/>
                  </a:cubicBezTo>
                  <a:cubicBezTo>
                    <a:pt x="147" y="160"/>
                    <a:pt x="149" y="149"/>
                    <a:pt x="146" y="148"/>
                  </a:cubicBezTo>
                  <a:close/>
                  <a:moveTo>
                    <a:pt x="146" y="148"/>
                  </a:moveTo>
                  <a:cubicBezTo>
                    <a:pt x="146" y="148"/>
                    <a:pt x="146" y="148"/>
                    <a:pt x="146" y="14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sz="6000"/>
            </a:p>
          </p:txBody>
        </p:sp>
        <p:sp>
          <p:nvSpPr>
            <p:cNvPr id="33" name="Pentagon 32"/>
            <p:cNvSpPr/>
            <p:nvPr/>
          </p:nvSpPr>
          <p:spPr>
            <a:xfrm rot="5400000">
              <a:off x="4132198" y="4588141"/>
              <a:ext cx="1089156" cy="209158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6000" dirty="0"/>
            </a:p>
          </p:txBody>
        </p:sp>
        <p:sp>
          <p:nvSpPr>
            <p:cNvPr id="34" name="Round Same Side Corner Rectangle 33"/>
            <p:cNvSpPr/>
            <p:nvPr/>
          </p:nvSpPr>
          <p:spPr>
            <a:xfrm>
              <a:off x="3630982" y="5027709"/>
              <a:ext cx="2091590" cy="44956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4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4137419" y="4342996"/>
            <a:ext cx="3137386" cy="4172956"/>
            <a:chOff x="6307507" y="1679967"/>
            <a:chExt cx="2091590" cy="2781971"/>
          </a:xfrm>
          <a:solidFill>
            <a:schemeClr val="accent2">
              <a:lumMod val="20000"/>
              <a:lumOff val="80000"/>
            </a:schemeClr>
          </a:solidFill>
          <a:effectLst>
            <a:outerShdw blurRad="914400" dist="1803400" dir="5340000" sx="71000" sy="71000" algn="ctr" rotWithShape="0">
              <a:schemeClr val="accent5">
                <a:lumMod val="50000"/>
                <a:alpha val="21000"/>
              </a:schemeClr>
            </a:outerShdw>
          </a:effectLst>
        </p:grpSpPr>
        <p:grpSp>
          <p:nvGrpSpPr>
            <p:cNvPr id="23" name="Group 22"/>
            <p:cNvGrpSpPr/>
            <p:nvPr/>
          </p:nvGrpSpPr>
          <p:grpSpPr>
            <a:xfrm>
              <a:off x="6728096" y="1679967"/>
              <a:ext cx="1259935" cy="1631167"/>
              <a:chOff x="7002463" y="2035175"/>
              <a:chExt cx="711200" cy="920751"/>
            </a:xfrm>
            <a:grpFill/>
          </p:grpSpPr>
          <p:sp>
            <p:nvSpPr>
              <p:cNvPr id="20" name="Freeform 17"/>
              <p:cNvSpPr>
                <a:spLocks noEditPoints="1"/>
              </p:cNvSpPr>
              <p:nvPr/>
            </p:nvSpPr>
            <p:spPr bwMode="auto">
              <a:xfrm>
                <a:off x="7002463" y="2551113"/>
                <a:ext cx="711200" cy="404813"/>
              </a:xfrm>
              <a:custGeom>
                <a:avLst/>
                <a:gdLst>
                  <a:gd name="T0" fmla="*/ 88 w 115"/>
                  <a:gd name="T1" fmla="*/ 1 h 65"/>
                  <a:gd name="T2" fmla="*/ 83 w 115"/>
                  <a:gd name="T3" fmla="*/ 0 h 65"/>
                  <a:gd name="T4" fmla="*/ 67 w 115"/>
                  <a:gd name="T5" fmla="*/ 17 h 65"/>
                  <a:gd name="T6" fmla="*/ 57 w 115"/>
                  <a:gd name="T7" fmla="*/ 21 h 65"/>
                  <a:gd name="T8" fmla="*/ 48 w 115"/>
                  <a:gd name="T9" fmla="*/ 17 h 65"/>
                  <a:gd name="T10" fmla="*/ 32 w 115"/>
                  <a:gd name="T11" fmla="*/ 0 h 65"/>
                  <a:gd name="T12" fmla="*/ 27 w 115"/>
                  <a:gd name="T13" fmla="*/ 1 h 65"/>
                  <a:gd name="T14" fmla="*/ 0 w 115"/>
                  <a:gd name="T15" fmla="*/ 36 h 65"/>
                  <a:gd name="T16" fmla="*/ 0 w 115"/>
                  <a:gd name="T17" fmla="*/ 57 h 65"/>
                  <a:gd name="T18" fmla="*/ 8 w 115"/>
                  <a:gd name="T19" fmla="*/ 65 h 65"/>
                  <a:gd name="T20" fmla="*/ 107 w 115"/>
                  <a:gd name="T21" fmla="*/ 65 h 65"/>
                  <a:gd name="T22" fmla="*/ 115 w 115"/>
                  <a:gd name="T23" fmla="*/ 57 h 65"/>
                  <a:gd name="T24" fmla="*/ 115 w 115"/>
                  <a:gd name="T25" fmla="*/ 36 h 65"/>
                  <a:gd name="T26" fmla="*/ 88 w 115"/>
                  <a:gd name="T27" fmla="*/ 1 h 65"/>
                  <a:gd name="T28" fmla="*/ 88 w 115"/>
                  <a:gd name="T29" fmla="*/ 1 h 65"/>
                  <a:gd name="T30" fmla="*/ 88 w 115"/>
                  <a:gd name="T31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5" h="65">
                    <a:moveTo>
                      <a:pt x="88" y="1"/>
                    </a:moveTo>
                    <a:cubicBezTo>
                      <a:pt x="83" y="0"/>
                      <a:pt x="83" y="0"/>
                      <a:pt x="83" y="0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4" y="20"/>
                      <a:pt x="61" y="21"/>
                      <a:pt x="57" y="21"/>
                    </a:cubicBezTo>
                    <a:cubicBezTo>
                      <a:pt x="54" y="21"/>
                      <a:pt x="50" y="20"/>
                      <a:pt x="48" y="17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11" y="5"/>
                      <a:pt x="0" y="19"/>
                      <a:pt x="0" y="36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5"/>
                      <a:pt x="8" y="65"/>
                    </a:cubicBezTo>
                    <a:cubicBezTo>
                      <a:pt x="107" y="65"/>
                      <a:pt x="107" y="65"/>
                      <a:pt x="107" y="65"/>
                    </a:cubicBezTo>
                    <a:cubicBezTo>
                      <a:pt x="111" y="65"/>
                      <a:pt x="115" y="61"/>
                      <a:pt x="115" y="57"/>
                    </a:cubicBezTo>
                    <a:cubicBezTo>
                      <a:pt x="115" y="36"/>
                      <a:pt x="115" y="36"/>
                      <a:pt x="115" y="36"/>
                    </a:cubicBezTo>
                    <a:cubicBezTo>
                      <a:pt x="115" y="19"/>
                      <a:pt x="104" y="5"/>
                      <a:pt x="88" y="1"/>
                    </a:cubicBezTo>
                    <a:close/>
                    <a:moveTo>
                      <a:pt x="88" y="1"/>
                    </a:moveTo>
                    <a:cubicBezTo>
                      <a:pt x="88" y="1"/>
                      <a:pt x="88" y="1"/>
                      <a:pt x="88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  <a:normAutofit lnSpcReduction="10000"/>
              </a:bodyPr>
              <a:lstStyle/>
              <a:p>
                <a:endParaRPr lang="en-US" sz="6000"/>
              </a:p>
            </p:txBody>
          </p:sp>
          <p:sp>
            <p:nvSpPr>
              <p:cNvPr id="21" name="Freeform 18"/>
              <p:cNvSpPr>
                <a:spLocks noEditPoints="1"/>
              </p:cNvSpPr>
              <p:nvPr/>
            </p:nvSpPr>
            <p:spPr bwMode="auto">
              <a:xfrm>
                <a:off x="7231063" y="2259013"/>
                <a:ext cx="254000" cy="93663"/>
              </a:xfrm>
              <a:custGeom>
                <a:avLst/>
                <a:gdLst>
                  <a:gd name="T0" fmla="*/ 18 w 41"/>
                  <a:gd name="T1" fmla="*/ 7 h 15"/>
                  <a:gd name="T2" fmla="*/ 23 w 41"/>
                  <a:gd name="T3" fmla="*/ 7 h 15"/>
                  <a:gd name="T4" fmla="*/ 32 w 41"/>
                  <a:gd name="T5" fmla="*/ 15 h 15"/>
                  <a:gd name="T6" fmla="*/ 41 w 41"/>
                  <a:gd name="T7" fmla="*/ 6 h 15"/>
                  <a:gd name="T8" fmla="*/ 32 w 41"/>
                  <a:gd name="T9" fmla="*/ 0 h 15"/>
                  <a:gd name="T10" fmla="*/ 23 w 41"/>
                  <a:gd name="T11" fmla="*/ 4 h 15"/>
                  <a:gd name="T12" fmla="*/ 18 w 41"/>
                  <a:gd name="T13" fmla="*/ 4 h 15"/>
                  <a:gd name="T14" fmla="*/ 9 w 41"/>
                  <a:gd name="T15" fmla="*/ 0 h 15"/>
                  <a:gd name="T16" fmla="*/ 0 w 41"/>
                  <a:gd name="T17" fmla="*/ 6 h 15"/>
                  <a:gd name="T18" fmla="*/ 9 w 41"/>
                  <a:gd name="T19" fmla="*/ 15 h 15"/>
                  <a:gd name="T20" fmla="*/ 18 w 41"/>
                  <a:gd name="T21" fmla="*/ 7 h 15"/>
                  <a:gd name="T22" fmla="*/ 18 w 41"/>
                  <a:gd name="T23" fmla="*/ 7 h 15"/>
                  <a:gd name="T24" fmla="*/ 18 w 41"/>
                  <a:gd name="T25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18" y="7"/>
                    </a:moveTo>
                    <a:cubicBezTo>
                      <a:pt x="23" y="7"/>
                      <a:pt x="23" y="7"/>
                      <a:pt x="23" y="7"/>
                    </a:cubicBezTo>
                    <a:cubicBezTo>
                      <a:pt x="24" y="11"/>
                      <a:pt x="28" y="15"/>
                      <a:pt x="32" y="15"/>
                    </a:cubicBezTo>
                    <a:cubicBezTo>
                      <a:pt x="37" y="15"/>
                      <a:pt x="41" y="11"/>
                      <a:pt x="41" y="6"/>
                    </a:cubicBezTo>
                    <a:cubicBezTo>
                      <a:pt x="41" y="1"/>
                      <a:pt x="37" y="0"/>
                      <a:pt x="32" y="0"/>
                    </a:cubicBezTo>
                    <a:cubicBezTo>
                      <a:pt x="28" y="0"/>
                      <a:pt x="24" y="1"/>
                      <a:pt x="23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1"/>
                      <a:pt x="13" y="0"/>
                      <a:pt x="9" y="0"/>
                    </a:cubicBezTo>
                    <a:cubicBezTo>
                      <a:pt x="4" y="0"/>
                      <a:pt x="0" y="1"/>
                      <a:pt x="0" y="6"/>
                    </a:cubicBezTo>
                    <a:cubicBezTo>
                      <a:pt x="0" y="11"/>
                      <a:pt x="4" y="15"/>
                      <a:pt x="9" y="15"/>
                    </a:cubicBezTo>
                    <a:cubicBezTo>
                      <a:pt x="13" y="15"/>
                      <a:pt x="17" y="11"/>
                      <a:pt x="18" y="7"/>
                    </a:cubicBezTo>
                    <a:close/>
                    <a:moveTo>
                      <a:pt x="18" y="7"/>
                    </a:moveTo>
                    <a:cubicBezTo>
                      <a:pt x="18" y="7"/>
                      <a:pt x="18" y="7"/>
                      <a:pt x="18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 sz="6000"/>
              </a:p>
            </p:txBody>
          </p:sp>
          <p:sp>
            <p:nvSpPr>
              <p:cNvPr id="22" name="Freeform 19"/>
              <p:cNvSpPr>
                <a:spLocks noEditPoints="1"/>
              </p:cNvSpPr>
              <p:nvPr/>
            </p:nvSpPr>
            <p:spPr bwMode="auto">
              <a:xfrm>
                <a:off x="7107238" y="2035175"/>
                <a:ext cx="501650" cy="528638"/>
              </a:xfrm>
              <a:custGeom>
                <a:avLst/>
                <a:gdLst>
                  <a:gd name="T0" fmla="*/ 9 w 81"/>
                  <a:gd name="T1" fmla="*/ 59 h 85"/>
                  <a:gd name="T2" fmla="*/ 40 w 81"/>
                  <a:gd name="T3" fmla="*/ 85 h 85"/>
                  <a:gd name="T4" fmla="*/ 41 w 81"/>
                  <a:gd name="T5" fmla="*/ 85 h 85"/>
                  <a:gd name="T6" fmla="*/ 72 w 81"/>
                  <a:gd name="T7" fmla="*/ 59 h 85"/>
                  <a:gd name="T8" fmla="*/ 80 w 81"/>
                  <a:gd name="T9" fmla="*/ 48 h 85"/>
                  <a:gd name="T10" fmla="*/ 76 w 81"/>
                  <a:gd name="T11" fmla="*/ 36 h 85"/>
                  <a:gd name="T12" fmla="*/ 41 w 81"/>
                  <a:gd name="T13" fmla="*/ 0 h 85"/>
                  <a:gd name="T14" fmla="*/ 40 w 81"/>
                  <a:gd name="T15" fmla="*/ 0 h 85"/>
                  <a:gd name="T16" fmla="*/ 5 w 81"/>
                  <a:gd name="T17" fmla="*/ 36 h 85"/>
                  <a:gd name="T18" fmla="*/ 1 w 81"/>
                  <a:gd name="T19" fmla="*/ 48 h 85"/>
                  <a:gd name="T20" fmla="*/ 9 w 81"/>
                  <a:gd name="T21" fmla="*/ 59 h 85"/>
                  <a:gd name="T22" fmla="*/ 40 w 81"/>
                  <a:gd name="T23" fmla="*/ 79 h 85"/>
                  <a:gd name="T24" fmla="*/ 40 w 81"/>
                  <a:gd name="T25" fmla="*/ 79 h 85"/>
                  <a:gd name="T26" fmla="*/ 32 w 81"/>
                  <a:gd name="T27" fmla="*/ 71 h 85"/>
                  <a:gd name="T28" fmla="*/ 40 w 81"/>
                  <a:gd name="T29" fmla="*/ 63 h 85"/>
                  <a:gd name="T30" fmla="*/ 49 w 81"/>
                  <a:gd name="T31" fmla="*/ 71 h 85"/>
                  <a:gd name="T32" fmla="*/ 40 w 81"/>
                  <a:gd name="T33" fmla="*/ 79 h 85"/>
                  <a:gd name="T34" fmla="*/ 40 w 81"/>
                  <a:gd name="T35" fmla="*/ 14 h 85"/>
                  <a:gd name="T36" fmla="*/ 40 w 81"/>
                  <a:gd name="T37" fmla="*/ 14 h 85"/>
                  <a:gd name="T38" fmla="*/ 69 w 81"/>
                  <a:gd name="T39" fmla="*/ 43 h 85"/>
                  <a:gd name="T40" fmla="*/ 55 w 81"/>
                  <a:gd name="T41" fmla="*/ 72 h 85"/>
                  <a:gd name="T42" fmla="*/ 56 w 81"/>
                  <a:gd name="T43" fmla="*/ 71 h 85"/>
                  <a:gd name="T44" fmla="*/ 40 w 81"/>
                  <a:gd name="T45" fmla="*/ 56 h 85"/>
                  <a:gd name="T46" fmla="*/ 25 w 81"/>
                  <a:gd name="T47" fmla="*/ 71 h 85"/>
                  <a:gd name="T48" fmla="*/ 25 w 81"/>
                  <a:gd name="T49" fmla="*/ 72 h 85"/>
                  <a:gd name="T50" fmla="*/ 12 w 81"/>
                  <a:gd name="T51" fmla="*/ 43 h 85"/>
                  <a:gd name="T52" fmla="*/ 40 w 81"/>
                  <a:gd name="T53" fmla="*/ 14 h 85"/>
                  <a:gd name="T54" fmla="*/ 40 w 81"/>
                  <a:gd name="T55" fmla="*/ 14 h 85"/>
                  <a:gd name="T56" fmla="*/ 40 w 81"/>
                  <a:gd name="T57" fmla="*/ 1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1" h="85">
                    <a:moveTo>
                      <a:pt x="9" y="59"/>
                    </a:moveTo>
                    <a:cubicBezTo>
                      <a:pt x="15" y="74"/>
                      <a:pt x="27" y="85"/>
                      <a:pt x="40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54" y="85"/>
                      <a:pt x="66" y="74"/>
                      <a:pt x="72" y="59"/>
                    </a:cubicBezTo>
                    <a:cubicBezTo>
                      <a:pt x="76" y="58"/>
                      <a:pt x="79" y="55"/>
                      <a:pt x="80" y="48"/>
                    </a:cubicBezTo>
                    <a:cubicBezTo>
                      <a:pt x="81" y="41"/>
                      <a:pt x="78" y="37"/>
                      <a:pt x="76" y="36"/>
                    </a:cubicBezTo>
                    <a:cubicBezTo>
                      <a:pt x="74" y="4"/>
                      <a:pt x="58" y="0"/>
                      <a:pt x="4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23" y="0"/>
                      <a:pt x="6" y="4"/>
                      <a:pt x="5" y="36"/>
                    </a:cubicBezTo>
                    <a:cubicBezTo>
                      <a:pt x="2" y="37"/>
                      <a:pt x="0" y="41"/>
                      <a:pt x="1" y="48"/>
                    </a:cubicBezTo>
                    <a:cubicBezTo>
                      <a:pt x="1" y="55"/>
                      <a:pt x="5" y="58"/>
                      <a:pt x="9" y="59"/>
                    </a:cubicBezTo>
                    <a:close/>
                    <a:moveTo>
                      <a:pt x="40" y="79"/>
                    </a:moveTo>
                    <a:cubicBezTo>
                      <a:pt x="40" y="79"/>
                      <a:pt x="40" y="79"/>
                      <a:pt x="40" y="79"/>
                    </a:cubicBezTo>
                    <a:cubicBezTo>
                      <a:pt x="36" y="79"/>
                      <a:pt x="32" y="75"/>
                      <a:pt x="32" y="71"/>
                    </a:cubicBezTo>
                    <a:cubicBezTo>
                      <a:pt x="32" y="66"/>
                      <a:pt x="36" y="63"/>
                      <a:pt x="40" y="63"/>
                    </a:cubicBezTo>
                    <a:cubicBezTo>
                      <a:pt x="45" y="63"/>
                      <a:pt x="49" y="66"/>
                      <a:pt x="49" y="71"/>
                    </a:cubicBezTo>
                    <a:cubicBezTo>
                      <a:pt x="49" y="75"/>
                      <a:pt x="45" y="79"/>
                      <a:pt x="40" y="79"/>
                    </a:cubicBezTo>
                    <a:close/>
                    <a:moveTo>
                      <a:pt x="40" y="14"/>
                    </a:moveTo>
                    <a:cubicBezTo>
                      <a:pt x="40" y="14"/>
                      <a:pt x="40" y="14"/>
                      <a:pt x="40" y="14"/>
                    </a:cubicBezTo>
                    <a:cubicBezTo>
                      <a:pt x="67" y="7"/>
                      <a:pt x="69" y="32"/>
                      <a:pt x="69" y="43"/>
                    </a:cubicBezTo>
                    <a:cubicBezTo>
                      <a:pt x="69" y="54"/>
                      <a:pt x="63" y="65"/>
                      <a:pt x="55" y="72"/>
                    </a:cubicBezTo>
                    <a:cubicBezTo>
                      <a:pt x="55" y="72"/>
                      <a:pt x="56" y="71"/>
                      <a:pt x="56" y="71"/>
                    </a:cubicBezTo>
                    <a:cubicBezTo>
                      <a:pt x="56" y="63"/>
                      <a:pt x="49" y="56"/>
                      <a:pt x="40" y="56"/>
                    </a:cubicBezTo>
                    <a:cubicBezTo>
                      <a:pt x="32" y="56"/>
                      <a:pt x="25" y="63"/>
                      <a:pt x="25" y="71"/>
                    </a:cubicBezTo>
                    <a:cubicBezTo>
                      <a:pt x="25" y="71"/>
                      <a:pt x="25" y="72"/>
                      <a:pt x="25" y="72"/>
                    </a:cubicBezTo>
                    <a:cubicBezTo>
                      <a:pt x="18" y="65"/>
                      <a:pt x="12" y="54"/>
                      <a:pt x="12" y="43"/>
                    </a:cubicBezTo>
                    <a:cubicBezTo>
                      <a:pt x="12" y="32"/>
                      <a:pt x="14" y="7"/>
                      <a:pt x="40" y="14"/>
                    </a:cubicBezTo>
                    <a:close/>
                    <a:moveTo>
                      <a:pt x="40" y="14"/>
                    </a:moveTo>
                    <a:cubicBezTo>
                      <a:pt x="40" y="14"/>
                      <a:pt x="40" y="14"/>
                      <a:pt x="40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sz="6000"/>
              </a:p>
            </p:txBody>
          </p:sp>
        </p:grpSp>
        <p:sp>
          <p:nvSpPr>
            <p:cNvPr id="35" name="Pentagon 34"/>
            <p:cNvSpPr/>
            <p:nvPr/>
          </p:nvSpPr>
          <p:spPr>
            <a:xfrm rot="5400000">
              <a:off x="6808723" y="2871566"/>
              <a:ext cx="1089156" cy="209158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6000" dirty="0"/>
            </a:p>
          </p:txBody>
        </p:sp>
        <p:sp>
          <p:nvSpPr>
            <p:cNvPr id="36" name="Round Same Side Corner Rectangle 35"/>
            <p:cNvSpPr/>
            <p:nvPr/>
          </p:nvSpPr>
          <p:spPr>
            <a:xfrm>
              <a:off x="6307507" y="3311134"/>
              <a:ext cx="2091590" cy="44956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4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0527223" y="4751620"/>
            <a:ext cx="3137386" cy="3764332"/>
            <a:chOff x="9148637" y="2616482"/>
            <a:chExt cx="2091590" cy="2509554"/>
          </a:xfrm>
          <a:solidFill>
            <a:schemeClr val="accent5">
              <a:lumMod val="40000"/>
              <a:lumOff val="60000"/>
            </a:schemeClr>
          </a:solidFill>
          <a:effectLst>
            <a:outerShdw blurRad="914400" dist="1803400" dir="5340000" sx="71000" sy="71000" algn="ctr" rotWithShape="0">
              <a:schemeClr val="accent5">
                <a:lumMod val="50000"/>
                <a:alpha val="21000"/>
              </a:schemeClr>
            </a:outerShdw>
          </a:effectLst>
        </p:grpSpPr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9493238" y="2616482"/>
              <a:ext cx="1501798" cy="1603042"/>
            </a:xfrm>
            <a:custGeom>
              <a:avLst/>
              <a:gdLst>
                <a:gd name="T0" fmla="*/ 83 w 87"/>
                <a:gd name="T1" fmla="*/ 65 h 92"/>
                <a:gd name="T2" fmla="*/ 80 w 87"/>
                <a:gd name="T3" fmla="*/ 63 h 92"/>
                <a:gd name="T4" fmla="*/ 59 w 87"/>
                <a:gd name="T5" fmla="*/ 57 h 92"/>
                <a:gd name="T6" fmla="*/ 58 w 87"/>
                <a:gd name="T7" fmla="*/ 56 h 92"/>
                <a:gd name="T8" fmla="*/ 56 w 87"/>
                <a:gd name="T9" fmla="*/ 52 h 92"/>
                <a:gd name="T10" fmla="*/ 55 w 87"/>
                <a:gd name="T11" fmla="*/ 50 h 92"/>
                <a:gd name="T12" fmla="*/ 55 w 87"/>
                <a:gd name="T13" fmla="*/ 49 h 92"/>
                <a:gd name="T14" fmla="*/ 65 w 87"/>
                <a:gd name="T15" fmla="*/ 38 h 92"/>
                <a:gd name="T16" fmla="*/ 58 w 87"/>
                <a:gd name="T17" fmla="*/ 11 h 92"/>
                <a:gd name="T18" fmla="*/ 43 w 87"/>
                <a:gd name="T19" fmla="*/ 3 h 92"/>
                <a:gd name="T20" fmla="*/ 33 w 87"/>
                <a:gd name="T21" fmla="*/ 7 h 92"/>
                <a:gd name="T22" fmla="*/ 19 w 87"/>
                <a:gd name="T23" fmla="*/ 30 h 92"/>
                <a:gd name="T24" fmla="*/ 32 w 87"/>
                <a:gd name="T25" fmla="*/ 49 h 92"/>
                <a:gd name="T26" fmla="*/ 31 w 87"/>
                <a:gd name="T27" fmla="*/ 50 h 92"/>
                <a:gd name="T28" fmla="*/ 30 w 87"/>
                <a:gd name="T29" fmla="*/ 52 h 92"/>
                <a:gd name="T30" fmla="*/ 28 w 87"/>
                <a:gd name="T31" fmla="*/ 56 h 92"/>
                <a:gd name="T32" fmla="*/ 27 w 87"/>
                <a:gd name="T33" fmla="*/ 57 h 92"/>
                <a:gd name="T34" fmla="*/ 21 w 87"/>
                <a:gd name="T35" fmla="*/ 60 h 92"/>
                <a:gd name="T36" fmla="*/ 7 w 87"/>
                <a:gd name="T37" fmla="*/ 63 h 92"/>
                <a:gd name="T38" fmla="*/ 3 w 87"/>
                <a:gd name="T39" fmla="*/ 65 h 92"/>
                <a:gd name="T40" fmla="*/ 0 w 87"/>
                <a:gd name="T41" fmla="*/ 79 h 92"/>
                <a:gd name="T42" fmla="*/ 40 w 87"/>
                <a:gd name="T43" fmla="*/ 92 h 92"/>
                <a:gd name="T44" fmla="*/ 47 w 87"/>
                <a:gd name="T45" fmla="*/ 92 h 92"/>
                <a:gd name="T46" fmla="*/ 87 w 87"/>
                <a:gd name="T47" fmla="*/ 79 h 92"/>
                <a:gd name="T48" fmla="*/ 83 w 87"/>
                <a:gd name="T49" fmla="*/ 65 h 92"/>
                <a:gd name="T50" fmla="*/ 34 w 87"/>
                <a:gd name="T51" fmla="*/ 84 h 92"/>
                <a:gd name="T52" fmla="*/ 43 w 87"/>
                <a:gd name="T53" fmla="*/ 61 h 92"/>
                <a:gd name="T54" fmla="*/ 40 w 87"/>
                <a:gd name="T55" fmla="*/ 55 h 92"/>
                <a:gd name="T56" fmla="*/ 46 w 87"/>
                <a:gd name="T57" fmla="*/ 55 h 92"/>
                <a:gd name="T58" fmla="*/ 43 w 87"/>
                <a:gd name="T59" fmla="*/ 61 h 92"/>
                <a:gd name="T60" fmla="*/ 53 w 87"/>
                <a:gd name="T61" fmla="*/ 84 h 92"/>
                <a:gd name="T62" fmla="*/ 34 w 87"/>
                <a:gd name="T63" fmla="*/ 84 h 92"/>
                <a:gd name="T64" fmla="*/ 72 w 87"/>
                <a:gd name="T65" fmla="*/ 72 h 92"/>
                <a:gd name="T66" fmla="*/ 58 w 87"/>
                <a:gd name="T67" fmla="*/ 72 h 92"/>
                <a:gd name="T68" fmla="*/ 58 w 87"/>
                <a:gd name="T69" fmla="*/ 70 h 92"/>
                <a:gd name="T70" fmla="*/ 72 w 87"/>
                <a:gd name="T71" fmla="*/ 70 h 92"/>
                <a:gd name="T72" fmla="*/ 72 w 87"/>
                <a:gd name="T73" fmla="*/ 72 h 92"/>
                <a:gd name="T74" fmla="*/ 72 w 87"/>
                <a:gd name="T75" fmla="*/ 72 h 92"/>
                <a:gd name="T76" fmla="*/ 72 w 87"/>
                <a:gd name="T77" fmla="*/ 7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7" h="92">
                  <a:moveTo>
                    <a:pt x="83" y="65"/>
                  </a:moveTo>
                  <a:cubicBezTo>
                    <a:pt x="82" y="64"/>
                    <a:pt x="81" y="63"/>
                    <a:pt x="80" y="63"/>
                  </a:cubicBezTo>
                  <a:cubicBezTo>
                    <a:pt x="73" y="59"/>
                    <a:pt x="66" y="60"/>
                    <a:pt x="59" y="57"/>
                  </a:cubicBezTo>
                  <a:cubicBezTo>
                    <a:pt x="59" y="57"/>
                    <a:pt x="58" y="56"/>
                    <a:pt x="58" y="56"/>
                  </a:cubicBezTo>
                  <a:cubicBezTo>
                    <a:pt x="57" y="55"/>
                    <a:pt x="57" y="53"/>
                    <a:pt x="56" y="52"/>
                  </a:cubicBezTo>
                  <a:cubicBezTo>
                    <a:pt x="56" y="51"/>
                    <a:pt x="56" y="50"/>
                    <a:pt x="55" y="50"/>
                  </a:cubicBezTo>
                  <a:cubicBezTo>
                    <a:pt x="55" y="50"/>
                    <a:pt x="55" y="49"/>
                    <a:pt x="55" y="49"/>
                  </a:cubicBezTo>
                  <a:cubicBezTo>
                    <a:pt x="55" y="46"/>
                    <a:pt x="64" y="45"/>
                    <a:pt x="65" y="38"/>
                  </a:cubicBezTo>
                  <a:cubicBezTo>
                    <a:pt x="67" y="30"/>
                    <a:pt x="62" y="13"/>
                    <a:pt x="58" y="11"/>
                  </a:cubicBezTo>
                  <a:cubicBezTo>
                    <a:pt x="55" y="8"/>
                    <a:pt x="54" y="0"/>
                    <a:pt x="43" y="3"/>
                  </a:cubicBezTo>
                  <a:cubicBezTo>
                    <a:pt x="38" y="2"/>
                    <a:pt x="35" y="4"/>
                    <a:pt x="33" y="7"/>
                  </a:cubicBezTo>
                  <a:cubicBezTo>
                    <a:pt x="26" y="14"/>
                    <a:pt x="18" y="21"/>
                    <a:pt x="19" y="30"/>
                  </a:cubicBezTo>
                  <a:cubicBezTo>
                    <a:pt x="19" y="43"/>
                    <a:pt x="32" y="47"/>
                    <a:pt x="32" y="49"/>
                  </a:cubicBezTo>
                  <a:cubicBezTo>
                    <a:pt x="32" y="49"/>
                    <a:pt x="32" y="50"/>
                    <a:pt x="31" y="50"/>
                  </a:cubicBezTo>
                  <a:cubicBezTo>
                    <a:pt x="30" y="50"/>
                    <a:pt x="30" y="51"/>
                    <a:pt x="30" y="52"/>
                  </a:cubicBezTo>
                  <a:cubicBezTo>
                    <a:pt x="29" y="53"/>
                    <a:pt x="29" y="55"/>
                    <a:pt x="28" y="56"/>
                  </a:cubicBezTo>
                  <a:cubicBezTo>
                    <a:pt x="28" y="56"/>
                    <a:pt x="28" y="57"/>
                    <a:pt x="27" y="57"/>
                  </a:cubicBezTo>
                  <a:cubicBezTo>
                    <a:pt x="25" y="58"/>
                    <a:pt x="23" y="59"/>
                    <a:pt x="21" y="60"/>
                  </a:cubicBezTo>
                  <a:cubicBezTo>
                    <a:pt x="18" y="61"/>
                    <a:pt x="9" y="62"/>
                    <a:pt x="7" y="63"/>
                  </a:cubicBezTo>
                  <a:cubicBezTo>
                    <a:pt x="6" y="64"/>
                    <a:pt x="4" y="64"/>
                    <a:pt x="3" y="65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6" y="79"/>
                    <a:pt x="24" y="90"/>
                    <a:pt x="40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59" y="90"/>
                    <a:pt x="77" y="79"/>
                    <a:pt x="87" y="79"/>
                  </a:cubicBezTo>
                  <a:lnTo>
                    <a:pt x="83" y="65"/>
                  </a:lnTo>
                  <a:close/>
                  <a:moveTo>
                    <a:pt x="34" y="84"/>
                  </a:moveTo>
                  <a:cubicBezTo>
                    <a:pt x="43" y="61"/>
                    <a:pt x="43" y="61"/>
                    <a:pt x="43" y="61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53" y="84"/>
                    <a:pt x="53" y="84"/>
                    <a:pt x="53" y="84"/>
                  </a:cubicBezTo>
                  <a:lnTo>
                    <a:pt x="34" y="84"/>
                  </a:lnTo>
                  <a:close/>
                  <a:moveTo>
                    <a:pt x="72" y="72"/>
                  </a:moveTo>
                  <a:cubicBezTo>
                    <a:pt x="58" y="72"/>
                    <a:pt x="58" y="72"/>
                    <a:pt x="58" y="72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72" y="70"/>
                    <a:pt x="72" y="70"/>
                    <a:pt x="72" y="70"/>
                  </a:cubicBezTo>
                  <a:lnTo>
                    <a:pt x="72" y="72"/>
                  </a:lnTo>
                  <a:close/>
                  <a:moveTo>
                    <a:pt x="72" y="72"/>
                  </a:moveTo>
                  <a:cubicBezTo>
                    <a:pt x="72" y="72"/>
                    <a:pt x="72" y="72"/>
                    <a:pt x="72" y="7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sz="6000"/>
            </a:p>
          </p:txBody>
        </p:sp>
        <p:sp>
          <p:nvSpPr>
            <p:cNvPr id="37" name="Pentagon 36"/>
            <p:cNvSpPr/>
            <p:nvPr/>
          </p:nvSpPr>
          <p:spPr>
            <a:xfrm rot="5400000">
              <a:off x="9649853" y="3535664"/>
              <a:ext cx="1089156" cy="209158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6000" dirty="0"/>
            </a:p>
          </p:txBody>
        </p:sp>
        <p:sp>
          <p:nvSpPr>
            <p:cNvPr id="38" name="Round Same Side Corner Rectangle 37"/>
            <p:cNvSpPr/>
            <p:nvPr/>
          </p:nvSpPr>
          <p:spPr>
            <a:xfrm>
              <a:off x="9148637" y="3975232"/>
              <a:ext cx="2091590" cy="44956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4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7747615" y="4324849"/>
            <a:ext cx="3137386" cy="4191106"/>
            <a:chOff x="8850682" y="1750879"/>
            <a:chExt cx="2091590" cy="2794070"/>
          </a:xfrm>
          <a:solidFill>
            <a:schemeClr val="accent4">
              <a:lumMod val="40000"/>
              <a:lumOff val="60000"/>
            </a:schemeClr>
          </a:solidFill>
          <a:effectLst>
            <a:outerShdw blurRad="914400" dist="1803400" dir="5340000" sx="71000" sy="71000" algn="ctr" rotWithShape="0">
              <a:schemeClr val="accent5">
                <a:lumMod val="50000"/>
                <a:alpha val="21000"/>
              </a:schemeClr>
            </a:outerShdw>
          </a:effectLst>
        </p:grpSpPr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9177690" y="1750879"/>
              <a:ext cx="1420240" cy="1653665"/>
            </a:xfrm>
            <a:custGeom>
              <a:avLst/>
              <a:gdLst>
                <a:gd name="T0" fmla="*/ 123 w 130"/>
                <a:gd name="T1" fmla="*/ 130 h 150"/>
                <a:gd name="T2" fmla="*/ 95 w 130"/>
                <a:gd name="T3" fmla="*/ 83 h 150"/>
                <a:gd name="T4" fmla="*/ 95 w 130"/>
                <a:gd name="T5" fmla="*/ 63 h 150"/>
                <a:gd name="T6" fmla="*/ 98 w 130"/>
                <a:gd name="T7" fmla="*/ 40 h 150"/>
                <a:gd name="T8" fmla="*/ 67 w 130"/>
                <a:gd name="T9" fmla="*/ 3 h 150"/>
                <a:gd name="T10" fmla="*/ 36 w 130"/>
                <a:gd name="T11" fmla="*/ 17 h 150"/>
                <a:gd name="T12" fmla="*/ 27 w 130"/>
                <a:gd name="T13" fmla="*/ 51 h 150"/>
                <a:gd name="T14" fmla="*/ 47 w 130"/>
                <a:gd name="T15" fmla="*/ 80 h 150"/>
                <a:gd name="T16" fmla="*/ 8 w 130"/>
                <a:gd name="T17" fmla="*/ 119 h 150"/>
                <a:gd name="T18" fmla="*/ 5 w 130"/>
                <a:gd name="T19" fmla="*/ 130 h 150"/>
                <a:gd name="T20" fmla="*/ 0 w 130"/>
                <a:gd name="T21" fmla="*/ 145 h 150"/>
                <a:gd name="T22" fmla="*/ 126 w 130"/>
                <a:gd name="T23" fmla="*/ 150 h 150"/>
                <a:gd name="T24" fmla="*/ 130 w 130"/>
                <a:gd name="T25" fmla="*/ 135 h 150"/>
                <a:gd name="T26" fmla="*/ 91 w 130"/>
                <a:gd name="T27" fmla="*/ 89 h 150"/>
                <a:gd name="T28" fmla="*/ 80 w 130"/>
                <a:gd name="T29" fmla="*/ 96 h 150"/>
                <a:gd name="T30" fmla="*/ 72 w 130"/>
                <a:gd name="T31" fmla="*/ 86 h 150"/>
                <a:gd name="T32" fmla="*/ 91 w 130"/>
                <a:gd name="T33" fmla="*/ 89 h 150"/>
                <a:gd name="T34" fmla="*/ 38 w 130"/>
                <a:gd name="T35" fmla="*/ 42 h 150"/>
                <a:gd name="T36" fmla="*/ 54 w 130"/>
                <a:gd name="T37" fmla="*/ 26 h 150"/>
                <a:gd name="T38" fmla="*/ 56 w 130"/>
                <a:gd name="T39" fmla="*/ 28 h 150"/>
                <a:gd name="T40" fmla="*/ 51 w 130"/>
                <a:gd name="T41" fmla="*/ 35 h 150"/>
                <a:gd name="T42" fmla="*/ 80 w 130"/>
                <a:gd name="T43" fmla="*/ 24 h 150"/>
                <a:gd name="T44" fmla="*/ 88 w 130"/>
                <a:gd name="T45" fmla="*/ 25 h 150"/>
                <a:gd name="T46" fmla="*/ 92 w 130"/>
                <a:gd name="T47" fmla="*/ 44 h 150"/>
                <a:gd name="T48" fmla="*/ 38 w 130"/>
                <a:gd name="T49" fmla="*/ 44 h 150"/>
                <a:gd name="T50" fmla="*/ 59 w 130"/>
                <a:gd name="T51" fmla="*/ 86 h 150"/>
                <a:gd name="T52" fmla="*/ 50 w 130"/>
                <a:gd name="T53" fmla="*/ 96 h 150"/>
                <a:gd name="T54" fmla="*/ 40 w 130"/>
                <a:gd name="T55" fmla="*/ 89 h 150"/>
                <a:gd name="T56" fmla="*/ 49 w 130"/>
                <a:gd name="T57" fmla="*/ 143 h 150"/>
                <a:gd name="T58" fmla="*/ 31 w 130"/>
                <a:gd name="T59" fmla="*/ 123 h 150"/>
                <a:gd name="T60" fmla="*/ 28 w 130"/>
                <a:gd name="T61" fmla="*/ 123 h 150"/>
                <a:gd name="T62" fmla="*/ 14 w 130"/>
                <a:gd name="T63" fmla="*/ 130 h 150"/>
                <a:gd name="T64" fmla="*/ 32 w 130"/>
                <a:gd name="T65" fmla="*/ 91 h 150"/>
                <a:gd name="T66" fmla="*/ 51 w 130"/>
                <a:gd name="T67" fmla="*/ 103 h 150"/>
                <a:gd name="T68" fmla="*/ 58 w 130"/>
                <a:gd name="T69" fmla="*/ 99 h 150"/>
                <a:gd name="T70" fmla="*/ 61 w 130"/>
                <a:gd name="T71" fmla="*/ 107 h 150"/>
                <a:gd name="T72" fmla="*/ 117 w 130"/>
                <a:gd name="T73" fmla="*/ 130 h 150"/>
                <a:gd name="T74" fmla="*/ 103 w 130"/>
                <a:gd name="T75" fmla="*/ 123 h 150"/>
                <a:gd name="T76" fmla="*/ 99 w 130"/>
                <a:gd name="T77" fmla="*/ 123 h 150"/>
                <a:gd name="T78" fmla="*/ 81 w 130"/>
                <a:gd name="T79" fmla="*/ 143 h 150"/>
                <a:gd name="T80" fmla="*/ 73 w 130"/>
                <a:gd name="T81" fmla="*/ 101 h 150"/>
                <a:gd name="T82" fmla="*/ 74 w 130"/>
                <a:gd name="T83" fmla="*/ 100 h 150"/>
                <a:gd name="T84" fmla="*/ 85 w 130"/>
                <a:gd name="T85" fmla="*/ 102 h 150"/>
                <a:gd name="T86" fmla="*/ 117 w 130"/>
                <a:gd name="T87" fmla="*/ 119 h 150"/>
                <a:gd name="T88" fmla="*/ 117 w 130"/>
                <a:gd name="T89" fmla="*/ 13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50">
                  <a:moveTo>
                    <a:pt x="126" y="130"/>
                  </a:moveTo>
                  <a:cubicBezTo>
                    <a:pt x="123" y="130"/>
                    <a:pt x="123" y="130"/>
                    <a:pt x="123" y="130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23" y="102"/>
                    <a:pt x="111" y="87"/>
                    <a:pt x="95" y="83"/>
                  </a:cubicBezTo>
                  <a:cubicBezTo>
                    <a:pt x="83" y="80"/>
                    <a:pt x="83" y="80"/>
                    <a:pt x="83" y="80"/>
                  </a:cubicBezTo>
                  <a:cubicBezTo>
                    <a:pt x="88" y="75"/>
                    <a:pt x="92" y="69"/>
                    <a:pt x="95" y="63"/>
                  </a:cubicBezTo>
                  <a:cubicBezTo>
                    <a:pt x="99" y="62"/>
                    <a:pt x="102" y="59"/>
                    <a:pt x="103" y="51"/>
                  </a:cubicBezTo>
                  <a:cubicBezTo>
                    <a:pt x="104" y="44"/>
                    <a:pt x="101" y="41"/>
                    <a:pt x="98" y="40"/>
                  </a:cubicBezTo>
                  <a:cubicBezTo>
                    <a:pt x="98" y="38"/>
                    <a:pt x="98" y="36"/>
                    <a:pt x="98" y="34"/>
                  </a:cubicBezTo>
                  <a:cubicBezTo>
                    <a:pt x="96" y="14"/>
                    <a:pt x="82" y="0"/>
                    <a:pt x="67" y="3"/>
                  </a:cubicBezTo>
                  <a:cubicBezTo>
                    <a:pt x="65" y="4"/>
                    <a:pt x="62" y="4"/>
                    <a:pt x="60" y="3"/>
                  </a:cubicBezTo>
                  <a:cubicBezTo>
                    <a:pt x="50" y="2"/>
                    <a:pt x="40" y="9"/>
                    <a:pt x="36" y="17"/>
                  </a:cubicBezTo>
                  <a:cubicBezTo>
                    <a:pt x="29" y="27"/>
                    <a:pt x="30" y="36"/>
                    <a:pt x="32" y="40"/>
                  </a:cubicBezTo>
                  <a:cubicBezTo>
                    <a:pt x="29" y="42"/>
                    <a:pt x="27" y="45"/>
                    <a:pt x="27" y="51"/>
                  </a:cubicBezTo>
                  <a:cubicBezTo>
                    <a:pt x="28" y="58"/>
                    <a:pt x="32" y="62"/>
                    <a:pt x="35" y="62"/>
                  </a:cubicBezTo>
                  <a:cubicBezTo>
                    <a:pt x="38" y="69"/>
                    <a:pt x="42" y="75"/>
                    <a:pt x="47" y="80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87"/>
                    <a:pt x="8" y="102"/>
                    <a:pt x="8" y="119"/>
                  </a:cubicBezTo>
                  <a:cubicBezTo>
                    <a:pt x="8" y="130"/>
                    <a:pt x="8" y="130"/>
                    <a:pt x="8" y="130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2" y="130"/>
                    <a:pt x="0" y="132"/>
                    <a:pt x="0" y="13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7"/>
                    <a:pt x="2" y="150"/>
                    <a:pt x="5" y="150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8" y="150"/>
                    <a:pt x="130" y="147"/>
                    <a:pt x="130" y="145"/>
                  </a:cubicBezTo>
                  <a:cubicBezTo>
                    <a:pt x="130" y="135"/>
                    <a:pt x="130" y="135"/>
                    <a:pt x="130" y="135"/>
                  </a:cubicBezTo>
                  <a:cubicBezTo>
                    <a:pt x="130" y="132"/>
                    <a:pt x="128" y="130"/>
                    <a:pt x="126" y="130"/>
                  </a:cubicBezTo>
                  <a:close/>
                  <a:moveTo>
                    <a:pt x="91" y="89"/>
                  </a:moveTo>
                  <a:cubicBezTo>
                    <a:pt x="83" y="95"/>
                    <a:pt x="83" y="95"/>
                    <a:pt x="83" y="95"/>
                  </a:cubicBezTo>
                  <a:cubicBezTo>
                    <a:pt x="82" y="96"/>
                    <a:pt x="81" y="96"/>
                    <a:pt x="80" y="96"/>
                  </a:cubicBezTo>
                  <a:cubicBezTo>
                    <a:pt x="79" y="96"/>
                    <a:pt x="78" y="95"/>
                    <a:pt x="77" y="94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3" y="86"/>
                    <a:pt x="74" y="85"/>
                    <a:pt x="76" y="85"/>
                  </a:cubicBezTo>
                  <a:lnTo>
                    <a:pt x="91" y="89"/>
                  </a:lnTo>
                  <a:close/>
                  <a:moveTo>
                    <a:pt x="38" y="44"/>
                  </a:moveTo>
                  <a:cubicBezTo>
                    <a:pt x="38" y="43"/>
                    <a:pt x="38" y="43"/>
                    <a:pt x="38" y="42"/>
                  </a:cubicBezTo>
                  <a:cubicBezTo>
                    <a:pt x="40" y="36"/>
                    <a:pt x="44" y="30"/>
                    <a:pt x="51" y="28"/>
                  </a:cubicBezTo>
                  <a:cubicBezTo>
                    <a:pt x="52" y="27"/>
                    <a:pt x="53" y="27"/>
                    <a:pt x="54" y="26"/>
                  </a:cubicBezTo>
                  <a:cubicBezTo>
                    <a:pt x="55" y="26"/>
                    <a:pt x="55" y="26"/>
                    <a:pt x="56" y="26"/>
                  </a:cubicBezTo>
                  <a:cubicBezTo>
                    <a:pt x="56" y="27"/>
                    <a:pt x="56" y="27"/>
                    <a:pt x="56" y="28"/>
                  </a:cubicBezTo>
                  <a:cubicBezTo>
                    <a:pt x="54" y="29"/>
                    <a:pt x="53" y="31"/>
                    <a:pt x="52" y="33"/>
                  </a:cubicBezTo>
                  <a:cubicBezTo>
                    <a:pt x="51" y="33"/>
                    <a:pt x="51" y="34"/>
                    <a:pt x="51" y="35"/>
                  </a:cubicBezTo>
                  <a:cubicBezTo>
                    <a:pt x="52" y="36"/>
                    <a:pt x="53" y="36"/>
                    <a:pt x="53" y="36"/>
                  </a:cubicBezTo>
                  <a:cubicBezTo>
                    <a:pt x="60" y="35"/>
                    <a:pt x="72" y="31"/>
                    <a:pt x="80" y="24"/>
                  </a:cubicBezTo>
                  <a:cubicBezTo>
                    <a:pt x="82" y="22"/>
                    <a:pt x="85" y="22"/>
                    <a:pt x="87" y="24"/>
                  </a:cubicBezTo>
                  <a:cubicBezTo>
                    <a:pt x="87" y="25"/>
                    <a:pt x="87" y="25"/>
                    <a:pt x="88" y="25"/>
                  </a:cubicBezTo>
                  <a:cubicBezTo>
                    <a:pt x="89" y="27"/>
                    <a:pt x="91" y="30"/>
                    <a:pt x="91" y="32"/>
                  </a:cubicBezTo>
                  <a:cubicBezTo>
                    <a:pt x="92" y="36"/>
                    <a:pt x="92" y="39"/>
                    <a:pt x="92" y="44"/>
                  </a:cubicBezTo>
                  <a:cubicBezTo>
                    <a:pt x="92" y="61"/>
                    <a:pt x="80" y="81"/>
                    <a:pt x="65" y="81"/>
                  </a:cubicBezTo>
                  <a:cubicBezTo>
                    <a:pt x="50" y="81"/>
                    <a:pt x="38" y="61"/>
                    <a:pt x="38" y="44"/>
                  </a:cubicBezTo>
                  <a:close/>
                  <a:moveTo>
                    <a:pt x="55" y="85"/>
                  </a:moveTo>
                  <a:cubicBezTo>
                    <a:pt x="56" y="85"/>
                    <a:pt x="57" y="86"/>
                    <a:pt x="59" y="86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5"/>
                    <a:pt x="52" y="96"/>
                    <a:pt x="50" y="96"/>
                  </a:cubicBezTo>
                  <a:cubicBezTo>
                    <a:pt x="49" y="96"/>
                    <a:pt x="48" y="96"/>
                    <a:pt x="47" y="95"/>
                  </a:cubicBezTo>
                  <a:cubicBezTo>
                    <a:pt x="40" y="89"/>
                    <a:pt x="40" y="89"/>
                    <a:pt x="40" y="89"/>
                  </a:cubicBezTo>
                  <a:lnTo>
                    <a:pt x="55" y="85"/>
                  </a:lnTo>
                  <a:close/>
                  <a:moveTo>
                    <a:pt x="49" y="143"/>
                  </a:moveTo>
                  <a:cubicBezTo>
                    <a:pt x="31" y="143"/>
                    <a:pt x="31" y="143"/>
                    <a:pt x="31" y="143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1" y="122"/>
                    <a:pt x="30" y="121"/>
                    <a:pt x="29" y="121"/>
                  </a:cubicBezTo>
                  <a:cubicBezTo>
                    <a:pt x="28" y="121"/>
                    <a:pt x="28" y="122"/>
                    <a:pt x="28" y="123"/>
                  </a:cubicBezTo>
                  <a:cubicBezTo>
                    <a:pt x="28" y="130"/>
                    <a:pt x="28" y="130"/>
                    <a:pt x="28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4" y="106"/>
                    <a:pt x="21" y="96"/>
                    <a:pt x="32" y="91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7" y="103"/>
                    <a:pt x="49" y="104"/>
                    <a:pt x="51" y="103"/>
                  </a:cubicBezTo>
                  <a:cubicBezTo>
                    <a:pt x="54" y="103"/>
                    <a:pt x="55" y="102"/>
                    <a:pt x="57" y="100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6" y="104"/>
                    <a:pt x="58" y="106"/>
                    <a:pt x="61" y="107"/>
                  </a:cubicBezTo>
                  <a:lnTo>
                    <a:pt x="49" y="143"/>
                  </a:lnTo>
                  <a:close/>
                  <a:moveTo>
                    <a:pt x="117" y="130"/>
                  </a:moveTo>
                  <a:cubicBezTo>
                    <a:pt x="103" y="130"/>
                    <a:pt x="103" y="130"/>
                    <a:pt x="103" y="130"/>
                  </a:cubicBezTo>
                  <a:cubicBezTo>
                    <a:pt x="103" y="123"/>
                    <a:pt x="103" y="123"/>
                    <a:pt x="103" y="123"/>
                  </a:cubicBezTo>
                  <a:cubicBezTo>
                    <a:pt x="103" y="122"/>
                    <a:pt x="102" y="121"/>
                    <a:pt x="101" y="121"/>
                  </a:cubicBezTo>
                  <a:cubicBezTo>
                    <a:pt x="100" y="121"/>
                    <a:pt x="99" y="122"/>
                    <a:pt x="99" y="123"/>
                  </a:cubicBezTo>
                  <a:cubicBezTo>
                    <a:pt x="99" y="143"/>
                    <a:pt x="99" y="143"/>
                    <a:pt x="99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72" y="107"/>
                    <a:pt x="74" y="104"/>
                    <a:pt x="73" y="101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5" y="102"/>
                    <a:pt x="77" y="103"/>
                    <a:pt x="79" y="103"/>
                  </a:cubicBezTo>
                  <a:cubicBezTo>
                    <a:pt x="81" y="104"/>
                    <a:pt x="83" y="103"/>
                    <a:pt x="85" y="102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109" y="96"/>
                    <a:pt x="117" y="106"/>
                    <a:pt x="117" y="119"/>
                  </a:cubicBezTo>
                  <a:lnTo>
                    <a:pt x="117" y="130"/>
                  </a:lnTo>
                  <a:close/>
                  <a:moveTo>
                    <a:pt x="117" y="130"/>
                  </a:moveTo>
                  <a:cubicBezTo>
                    <a:pt x="117" y="130"/>
                    <a:pt x="117" y="130"/>
                    <a:pt x="117" y="13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sz="6000"/>
            </a:p>
          </p:txBody>
        </p:sp>
        <p:sp>
          <p:nvSpPr>
            <p:cNvPr id="42" name="Pentagon 41"/>
            <p:cNvSpPr/>
            <p:nvPr/>
          </p:nvSpPr>
          <p:spPr>
            <a:xfrm rot="5400000">
              <a:off x="9351898" y="2954577"/>
              <a:ext cx="1089156" cy="209158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6000" dirty="0"/>
            </a:p>
          </p:txBody>
        </p:sp>
        <p:sp>
          <p:nvSpPr>
            <p:cNvPr id="43" name="Round Same Side Corner Rectangle 42"/>
            <p:cNvSpPr/>
            <p:nvPr/>
          </p:nvSpPr>
          <p:spPr>
            <a:xfrm>
              <a:off x="8850682" y="3394145"/>
              <a:ext cx="2091590" cy="44956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400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873819" y="1100111"/>
            <a:ext cx="10313690" cy="1061830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noAutofit/>
          </a:bodyPr>
          <a:lstStyle/>
          <a:p>
            <a:pPr algn="ctr"/>
            <a:r>
              <a:rPr lang="uk-UA" sz="4400" dirty="0">
                <a:solidFill>
                  <a:schemeClr val="tx1"/>
                </a:solidFill>
                <a:latin typeface="Proba Pro Regular"/>
              </a:rPr>
              <a:t>Кого залучати до процесу </a:t>
            </a:r>
            <a:r>
              <a:rPr lang="uk-UA" sz="4400" dirty="0" err="1">
                <a:solidFill>
                  <a:schemeClr val="tx1"/>
                </a:solidFill>
                <a:latin typeface="Proba Pro Regular"/>
              </a:rPr>
              <a:t>самооцінювання</a:t>
            </a:r>
            <a:r>
              <a:rPr lang="uk-UA" sz="4400" dirty="0">
                <a:solidFill>
                  <a:schemeClr val="tx1"/>
                </a:solidFill>
                <a:latin typeface="Proba Pro Regular"/>
              </a:rPr>
              <a:t> якості освітньої діяльності закладу?</a:t>
            </a:r>
            <a:endParaRPr lang="en-US" sz="4400" dirty="0">
              <a:solidFill>
                <a:schemeClr val="tx1"/>
              </a:solidFill>
              <a:latin typeface="Proba Pro Regular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463984" y="6678963"/>
            <a:ext cx="2109816" cy="600166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noAutofit/>
          </a:bodyPr>
          <a:lstStyle/>
          <a:p>
            <a:pPr algn="ctr"/>
            <a:r>
              <a:rPr lang="uk-UA" sz="3200" dirty="0">
                <a:latin typeface="Proba Pro Regular"/>
              </a:rPr>
              <a:t>Освітні експерти</a:t>
            </a:r>
            <a:endParaRPr lang="en-US" sz="3200" dirty="0">
              <a:latin typeface="Proba Pro Regular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40386" y="6477293"/>
            <a:ext cx="2109816" cy="600166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noAutofit/>
          </a:bodyPr>
          <a:lstStyle/>
          <a:p>
            <a:pPr algn="ctr"/>
            <a:r>
              <a:rPr lang="uk-UA" sz="2800" dirty="0">
                <a:latin typeface="Proba Pro Regular"/>
              </a:rPr>
              <a:t>Штатні працівники закладу освіти</a:t>
            </a:r>
            <a:endParaRPr lang="en-US" sz="2800" dirty="0">
              <a:latin typeface="Proba Pro Regular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753929" y="6662414"/>
            <a:ext cx="2754199" cy="724672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noAutofit/>
          </a:bodyPr>
          <a:lstStyle/>
          <a:p>
            <a:pPr algn="ctr"/>
            <a:r>
              <a:rPr lang="uk-UA" sz="2300" dirty="0">
                <a:latin typeface="Proba Pro Regular"/>
              </a:rPr>
              <a:t>Відповідальні за функціонування внутрішньої системи </a:t>
            </a:r>
            <a:endParaRPr lang="en-US" sz="2300" dirty="0">
              <a:latin typeface="Proba Pro Regular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720724" y="6805347"/>
            <a:ext cx="2109816" cy="600166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noAutofit/>
          </a:bodyPr>
          <a:lstStyle/>
          <a:p>
            <a:pPr algn="ctr"/>
            <a:r>
              <a:rPr lang="uk-UA" sz="4000" dirty="0">
                <a:latin typeface="Proba Pro Regular"/>
              </a:rPr>
              <a:t>Батьки</a:t>
            </a:r>
            <a:endParaRPr lang="en-US" sz="4000" dirty="0">
              <a:latin typeface="Proba Pro Regular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302020" y="6582137"/>
            <a:ext cx="2109816" cy="600166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noAutofit/>
          </a:bodyPr>
          <a:lstStyle/>
          <a:p>
            <a:pPr algn="ctr"/>
            <a:r>
              <a:rPr lang="uk-UA" sz="2800" dirty="0">
                <a:latin typeface="Proba Pro Regular"/>
              </a:rPr>
              <a:t>Учнівське самоврядування</a:t>
            </a:r>
            <a:endParaRPr lang="en-US" sz="2800" dirty="0">
              <a:latin typeface="Proba Pro Regular"/>
            </a:endParaRPr>
          </a:p>
        </p:txBody>
      </p: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858982" y="9368606"/>
            <a:ext cx="21751636" cy="285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68580" rIns="137160" bIns="68580">
            <a:no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uk-UA" sz="3200" b="0" dirty="0">
                <a:latin typeface="Proba Pro Regular"/>
                <a:cs typeface="Lato Regular"/>
              </a:rPr>
              <a:t>Під час вивчення окремих питань діяльності закладу може збиратися інформація,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uk-UA" sz="3200" b="0" dirty="0">
                <a:latin typeface="Proba Pro Regular"/>
                <a:cs typeface="Lato Regular"/>
              </a:rPr>
              <a:t> яка є конфіденційною або містить персональні дані</a:t>
            </a:r>
            <a:r>
              <a:rPr lang="en-US" sz="3200" b="0" dirty="0">
                <a:latin typeface="Proba Pro Regular"/>
                <a:cs typeface="Lato Regular"/>
              </a:rPr>
              <a:t>.</a:t>
            </a:r>
            <a:endParaRPr lang="uk-UA" sz="3200" b="0" dirty="0">
              <a:latin typeface="Proba Pro Regular"/>
              <a:cs typeface="Lato Regular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uk-UA" sz="3200" b="0" dirty="0">
              <a:latin typeface="Proba Pro Regular"/>
              <a:cs typeface="Lato Regular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uk-UA" sz="3200" b="0" dirty="0">
                <a:latin typeface="Proba Pro Regular"/>
                <a:cs typeface="Lato Regular"/>
              </a:rPr>
              <a:t>Вивчення й оцінювання освітнього середовища може бути максимально публічним,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uk-UA" sz="3200" b="0" dirty="0">
                <a:latin typeface="Proba Pro Regular"/>
                <a:cs typeface="Lato Regular"/>
              </a:rPr>
              <a:t> із залученням усіх учасників освітнього процесу, представників місцевої громади, засновника або уповноваженої особи</a:t>
            </a:r>
            <a:r>
              <a:rPr lang="en-US" sz="3200" b="0" dirty="0">
                <a:latin typeface="Proba Pro Regular"/>
                <a:cs typeface="Lato Regular"/>
              </a:rPr>
              <a:t> </a:t>
            </a:r>
          </a:p>
        </p:txBody>
      </p:sp>
      <p:sp>
        <p:nvSpPr>
          <p:cNvPr id="56" name="Freeform 768"/>
          <p:cNvSpPr>
            <a:spLocks noChangeArrowheads="1"/>
          </p:cNvSpPr>
          <p:nvPr/>
        </p:nvSpPr>
        <p:spPr bwMode="auto">
          <a:xfrm flipH="1">
            <a:off x="5034309" y="2917151"/>
            <a:ext cx="2451006" cy="1943082"/>
          </a:xfrm>
          <a:custGeom>
            <a:avLst/>
            <a:gdLst>
              <a:gd name="T0" fmla="*/ 2771 w 4724"/>
              <a:gd name="T1" fmla="*/ 0 h 3745"/>
              <a:gd name="T2" fmla="*/ 2771 w 4724"/>
              <a:gd name="T3" fmla="*/ 0 h 3745"/>
              <a:gd name="T4" fmla="*/ 1651 w 4724"/>
              <a:gd name="T5" fmla="*/ 198 h 3745"/>
              <a:gd name="T6" fmla="*/ 614 w 4724"/>
              <a:gd name="T7" fmla="*/ 2439 h 3745"/>
              <a:gd name="T8" fmla="*/ 2112 w 4724"/>
              <a:gd name="T9" fmla="*/ 3303 h 3745"/>
              <a:gd name="T10" fmla="*/ 2566 w 4724"/>
              <a:gd name="T11" fmla="*/ 3258 h 3745"/>
              <a:gd name="T12" fmla="*/ 4090 w 4724"/>
              <a:gd name="T13" fmla="*/ 3744 h 3745"/>
              <a:gd name="T14" fmla="*/ 4416 w 4724"/>
              <a:gd name="T15" fmla="*/ 3725 h 3745"/>
              <a:gd name="T16" fmla="*/ 3622 w 4724"/>
              <a:gd name="T17" fmla="*/ 2829 h 3745"/>
              <a:gd name="T18" fmla="*/ 4358 w 4724"/>
              <a:gd name="T19" fmla="*/ 1159 h 3745"/>
              <a:gd name="T20" fmla="*/ 2771 w 4724"/>
              <a:gd name="T21" fmla="*/ 0 h 3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24" h="3745">
                <a:moveTo>
                  <a:pt x="2771" y="0"/>
                </a:moveTo>
                <a:lnTo>
                  <a:pt x="2771" y="0"/>
                </a:lnTo>
                <a:cubicBezTo>
                  <a:pt x="2349" y="0"/>
                  <a:pt x="1933" y="103"/>
                  <a:pt x="1651" y="198"/>
                </a:cubicBezTo>
                <a:cubicBezTo>
                  <a:pt x="928" y="454"/>
                  <a:pt x="0" y="1274"/>
                  <a:pt x="614" y="2439"/>
                </a:cubicBezTo>
                <a:cubicBezTo>
                  <a:pt x="998" y="3168"/>
                  <a:pt x="1664" y="3303"/>
                  <a:pt x="2112" y="3303"/>
                </a:cubicBezTo>
                <a:cubicBezTo>
                  <a:pt x="2381" y="3303"/>
                  <a:pt x="2566" y="3258"/>
                  <a:pt x="2566" y="3258"/>
                </a:cubicBezTo>
                <a:cubicBezTo>
                  <a:pt x="3014" y="3674"/>
                  <a:pt x="3693" y="3744"/>
                  <a:pt x="4090" y="3744"/>
                </a:cubicBezTo>
                <a:cubicBezTo>
                  <a:pt x="4288" y="3744"/>
                  <a:pt x="4416" y="3725"/>
                  <a:pt x="4416" y="3725"/>
                </a:cubicBezTo>
                <a:cubicBezTo>
                  <a:pt x="3347" y="3072"/>
                  <a:pt x="3622" y="2829"/>
                  <a:pt x="3622" y="2829"/>
                </a:cubicBezTo>
                <a:cubicBezTo>
                  <a:pt x="3622" y="2829"/>
                  <a:pt x="4723" y="2637"/>
                  <a:pt x="4358" y="1159"/>
                </a:cubicBezTo>
                <a:cubicBezTo>
                  <a:pt x="4141" y="250"/>
                  <a:pt x="3443" y="0"/>
                  <a:pt x="2771" y="0"/>
                </a:cubicBezTo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  <a:effectLst/>
          <a:extLst/>
        </p:spPr>
        <p:txBody>
          <a:bodyPr wrap="none" lIns="137160" tIns="68580" rIns="137160" bIns="68580" anchor="ctr">
            <a:normAutofit/>
          </a:bodyPr>
          <a:lstStyle/>
          <a:p>
            <a:endParaRPr lang="en-US" sz="6000" dirty="0"/>
          </a:p>
        </p:txBody>
      </p:sp>
      <p:sp>
        <p:nvSpPr>
          <p:cNvPr id="57" name="Freeform 768"/>
          <p:cNvSpPr>
            <a:spLocks noChangeArrowheads="1"/>
          </p:cNvSpPr>
          <p:nvPr/>
        </p:nvSpPr>
        <p:spPr bwMode="auto">
          <a:xfrm>
            <a:off x="9419601" y="3702139"/>
            <a:ext cx="2451006" cy="1943082"/>
          </a:xfrm>
          <a:custGeom>
            <a:avLst/>
            <a:gdLst>
              <a:gd name="T0" fmla="*/ 2771 w 4724"/>
              <a:gd name="T1" fmla="*/ 0 h 3745"/>
              <a:gd name="T2" fmla="*/ 2771 w 4724"/>
              <a:gd name="T3" fmla="*/ 0 h 3745"/>
              <a:gd name="T4" fmla="*/ 1651 w 4724"/>
              <a:gd name="T5" fmla="*/ 198 h 3745"/>
              <a:gd name="T6" fmla="*/ 614 w 4724"/>
              <a:gd name="T7" fmla="*/ 2439 h 3745"/>
              <a:gd name="T8" fmla="*/ 2112 w 4724"/>
              <a:gd name="T9" fmla="*/ 3303 h 3745"/>
              <a:gd name="T10" fmla="*/ 2566 w 4724"/>
              <a:gd name="T11" fmla="*/ 3258 h 3745"/>
              <a:gd name="T12" fmla="*/ 4090 w 4724"/>
              <a:gd name="T13" fmla="*/ 3744 h 3745"/>
              <a:gd name="T14" fmla="*/ 4416 w 4724"/>
              <a:gd name="T15" fmla="*/ 3725 h 3745"/>
              <a:gd name="T16" fmla="*/ 3622 w 4724"/>
              <a:gd name="T17" fmla="*/ 2829 h 3745"/>
              <a:gd name="T18" fmla="*/ 4358 w 4724"/>
              <a:gd name="T19" fmla="*/ 1159 h 3745"/>
              <a:gd name="T20" fmla="*/ 2771 w 4724"/>
              <a:gd name="T21" fmla="*/ 0 h 3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24" h="3745">
                <a:moveTo>
                  <a:pt x="2771" y="0"/>
                </a:moveTo>
                <a:lnTo>
                  <a:pt x="2771" y="0"/>
                </a:lnTo>
                <a:cubicBezTo>
                  <a:pt x="2349" y="0"/>
                  <a:pt x="1933" y="103"/>
                  <a:pt x="1651" y="198"/>
                </a:cubicBezTo>
                <a:cubicBezTo>
                  <a:pt x="928" y="454"/>
                  <a:pt x="0" y="1274"/>
                  <a:pt x="614" y="2439"/>
                </a:cubicBezTo>
                <a:cubicBezTo>
                  <a:pt x="998" y="3168"/>
                  <a:pt x="1664" y="3303"/>
                  <a:pt x="2112" y="3303"/>
                </a:cubicBezTo>
                <a:cubicBezTo>
                  <a:pt x="2381" y="3303"/>
                  <a:pt x="2566" y="3258"/>
                  <a:pt x="2566" y="3258"/>
                </a:cubicBezTo>
                <a:cubicBezTo>
                  <a:pt x="3014" y="3674"/>
                  <a:pt x="3693" y="3744"/>
                  <a:pt x="4090" y="3744"/>
                </a:cubicBezTo>
                <a:cubicBezTo>
                  <a:pt x="4288" y="3744"/>
                  <a:pt x="4416" y="3725"/>
                  <a:pt x="4416" y="3725"/>
                </a:cubicBezTo>
                <a:cubicBezTo>
                  <a:pt x="3347" y="3072"/>
                  <a:pt x="3622" y="2829"/>
                  <a:pt x="3622" y="2829"/>
                </a:cubicBezTo>
                <a:cubicBezTo>
                  <a:pt x="3622" y="2829"/>
                  <a:pt x="4723" y="2637"/>
                  <a:pt x="4358" y="1159"/>
                </a:cubicBezTo>
                <a:cubicBezTo>
                  <a:pt x="4141" y="250"/>
                  <a:pt x="3443" y="0"/>
                  <a:pt x="2771" y="0"/>
                </a:cubicBezTo>
              </a:path>
            </a:pathLst>
          </a:cu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  <a:effectLst/>
          <a:extLst/>
        </p:spPr>
        <p:txBody>
          <a:bodyPr wrap="none" lIns="137160" tIns="68580" rIns="137160" bIns="68580" anchor="ctr">
            <a:normAutofit/>
          </a:bodyPr>
          <a:lstStyle/>
          <a:p>
            <a:endParaRPr lang="en-US" sz="6000" dirty="0"/>
          </a:p>
        </p:txBody>
      </p:sp>
      <p:sp>
        <p:nvSpPr>
          <p:cNvPr id="58" name="Freeform 768"/>
          <p:cNvSpPr>
            <a:spLocks noChangeArrowheads="1"/>
          </p:cNvSpPr>
          <p:nvPr/>
        </p:nvSpPr>
        <p:spPr bwMode="auto">
          <a:xfrm>
            <a:off x="6276141" y="2727853"/>
            <a:ext cx="2451006" cy="1943082"/>
          </a:xfrm>
          <a:custGeom>
            <a:avLst/>
            <a:gdLst>
              <a:gd name="T0" fmla="*/ 2771 w 4724"/>
              <a:gd name="T1" fmla="*/ 0 h 3745"/>
              <a:gd name="T2" fmla="*/ 2771 w 4724"/>
              <a:gd name="T3" fmla="*/ 0 h 3745"/>
              <a:gd name="T4" fmla="*/ 1651 w 4724"/>
              <a:gd name="T5" fmla="*/ 198 h 3745"/>
              <a:gd name="T6" fmla="*/ 614 w 4724"/>
              <a:gd name="T7" fmla="*/ 2439 h 3745"/>
              <a:gd name="T8" fmla="*/ 2112 w 4724"/>
              <a:gd name="T9" fmla="*/ 3303 h 3745"/>
              <a:gd name="T10" fmla="*/ 2566 w 4724"/>
              <a:gd name="T11" fmla="*/ 3258 h 3745"/>
              <a:gd name="T12" fmla="*/ 4090 w 4724"/>
              <a:gd name="T13" fmla="*/ 3744 h 3745"/>
              <a:gd name="T14" fmla="*/ 4416 w 4724"/>
              <a:gd name="T15" fmla="*/ 3725 h 3745"/>
              <a:gd name="T16" fmla="*/ 3622 w 4724"/>
              <a:gd name="T17" fmla="*/ 2829 h 3745"/>
              <a:gd name="T18" fmla="*/ 4358 w 4724"/>
              <a:gd name="T19" fmla="*/ 1159 h 3745"/>
              <a:gd name="T20" fmla="*/ 2771 w 4724"/>
              <a:gd name="T21" fmla="*/ 0 h 3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24" h="3745">
                <a:moveTo>
                  <a:pt x="2771" y="0"/>
                </a:moveTo>
                <a:lnTo>
                  <a:pt x="2771" y="0"/>
                </a:lnTo>
                <a:cubicBezTo>
                  <a:pt x="2349" y="0"/>
                  <a:pt x="1933" y="103"/>
                  <a:pt x="1651" y="198"/>
                </a:cubicBezTo>
                <a:cubicBezTo>
                  <a:pt x="928" y="454"/>
                  <a:pt x="0" y="1274"/>
                  <a:pt x="614" y="2439"/>
                </a:cubicBezTo>
                <a:cubicBezTo>
                  <a:pt x="998" y="3168"/>
                  <a:pt x="1664" y="3303"/>
                  <a:pt x="2112" y="3303"/>
                </a:cubicBezTo>
                <a:cubicBezTo>
                  <a:pt x="2381" y="3303"/>
                  <a:pt x="2566" y="3258"/>
                  <a:pt x="2566" y="3258"/>
                </a:cubicBezTo>
                <a:cubicBezTo>
                  <a:pt x="3014" y="3674"/>
                  <a:pt x="3693" y="3744"/>
                  <a:pt x="4090" y="3744"/>
                </a:cubicBezTo>
                <a:cubicBezTo>
                  <a:pt x="4288" y="3744"/>
                  <a:pt x="4416" y="3725"/>
                  <a:pt x="4416" y="3725"/>
                </a:cubicBezTo>
                <a:cubicBezTo>
                  <a:pt x="3347" y="3072"/>
                  <a:pt x="3622" y="2829"/>
                  <a:pt x="3622" y="2829"/>
                </a:cubicBezTo>
                <a:cubicBezTo>
                  <a:pt x="3622" y="2829"/>
                  <a:pt x="4723" y="2637"/>
                  <a:pt x="4358" y="1159"/>
                </a:cubicBezTo>
                <a:cubicBezTo>
                  <a:pt x="4141" y="250"/>
                  <a:pt x="3443" y="0"/>
                  <a:pt x="2771" y="0"/>
                </a:cubicBezTo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  <a:effectLst/>
          <a:extLst/>
        </p:spPr>
        <p:txBody>
          <a:bodyPr wrap="none" lIns="137160" tIns="68580" rIns="137160" bIns="68580" anchor="ctr">
            <a:normAutofit/>
          </a:bodyPr>
          <a:lstStyle/>
          <a:p>
            <a:endParaRPr lang="en-US" sz="6000" dirty="0"/>
          </a:p>
        </p:txBody>
      </p:sp>
      <p:sp>
        <p:nvSpPr>
          <p:cNvPr id="59" name="Freeform 768"/>
          <p:cNvSpPr>
            <a:spLocks noChangeArrowheads="1"/>
          </p:cNvSpPr>
          <p:nvPr/>
        </p:nvSpPr>
        <p:spPr bwMode="auto">
          <a:xfrm flipH="1">
            <a:off x="16000197" y="2772351"/>
            <a:ext cx="2451006" cy="1943082"/>
          </a:xfrm>
          <a:custGeom>
            <a:avLst/>
            <a:gdLst>
              <a:gd name="T0" fmla="*/ 2771 w 4724"/>
              <a:gd name="T1" fmla="*/ 0 h 3745"/>
              <a:gd name="T2" fmla="*/ 2771 w 4724"/>
              <a:gd name="T3" fmla="*/ 0 h 3745"/>
              <a:gd name="T4" fmla="*/ 1651 w 4724"/>
              <a:gd name="T5" fmla="*/ 198 h 3745"/>
              <a:gd name="T6" fmla="*/ 614 w 4724"/>
              <a:gd name="T7" fmla="*/ 2439 h 3745"/>
              <a:gd name="T8" fmla="*/ 2112 w 4724"/>
              <a:gd name="T9" fmla="*/ 3303 h 3745"/>
              <a:gd name="T10" fmla="*/ 2566 w 4724"/>
              <a:gd name="T11" fmla="*/ 3258 h 3745"/>
              <a:gd name="T12" fmla="*/ 4090 w 4724"/>
              <a:gd name="T13" fmla="*/ 3744 h 3745"/>
              <a:gd name="T14" fmla="*/ 4416 w 4724"/>
              <a:gd name="T15" fmla="*/ 3725 h 3745"/>
              <a:gd name="T16" fmla="*/ 3622 w 4724"/>
              <a:gd name="T17" fmla="*/ 2829 h 3745"/>
              <a:gd name="T18" fmla="*/ 4358 w 4724"/>
              <a:gd name="T19" fmla="*/ 1159 h 3745"/>
              <a:gd name="T20" fmla="*/ 2771 w 4724"/>
              <a:gd name="T21" fmla="*/ 0 h 3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24" h="3745">
                <a:moveTo>
                  <a:pt x="2771" y="0"/>
                </a:moveTo>
                <a:lnTo>
                  <a:pt x="2771" y="0"/>
                </a:lnTo>
                <a:cubicBezTo>
                  <a:pt x="2349" y="0"/>
                  <a:pt x="1933" y="103"/>
                  <a:pt x="1651" y="198"/>
                </a:cubicBezTo>
                <a:cubicBezTo>
                  <a:pt x="928" y="454"/>
                  <a:pt x="0" y="1274"/>
                  <a:pt x="614" y="2439"/>
                </a:cubicBezTo>
                <a:cubicBezTo>
                  <a:pt x="998" y="3168"/>
                  <a:pt x="1664" y="3303"/>
                  <a:pt x="2112" y="3303"/>
                </a:cubicBezTo>
                <a:cubicBezTo>
                  <a:pt x="2381" y="3303"/>
                  <a:pt x="2566" y="3258"/>
                  <a:pt x="2566" y="3258"/>
                </a:cubicBezTo>
                <a:cubicBezTo>
                  <a:pt x="3014" y="3674"/>
                  <a:pt x="3693" y="3744"/>
                  <a:pt x="4090" y="3744"/>
                </a:cubicBezTo>
                <a:cubicBezTo>
                  <a:pt x="4288" y="3744"/>
                  <a:pt x="4416" y="3725"/>
                  <a:pt x="4416" y="3725"/>
                </a:cubicBezTo>
                <a:cubicBezTo>
                  <a:pt x="3347" y="3072"/>
                  <a:pt x="3622" y="2829"/>
                  <a:pt x="3622" y="2829"/>
                </a:cubicBezTo>
                <a:cubicBezTo>
                  <a:pt x="3622" y="2829"/>
                  <a:pt x="4723" y="2637"/>
                  <a:pt x="4358" y="1159"/>
                </a:cubicBezTo>
                <a:cubicBezTo>
                  <a:pt x="4141" y="250"/>
                  <a:pt x="3443" y="0"/>
                  <a:pt x="2771" y="0"/>
                </a:cubicBezTo>
              </a:path>
            </a:pathLst>
          </a:cu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  <a:effectLst/>
          <a:extLst/>
        </p:spPr>
        <p:txBody>
          <a:bodyPr wrap="none" lIns="137160" tIns="68580" rIns="137160" bIns="68580" anchor="ctr">
            <a:normAutofit/>
          </a:bodyPr>
          <a:lstStyle/>
          <a:p>
            <a:endParaRPr lang="en-US" sz="6000" dirty="0"/>
          </a:p>
        </p:txBody>
      </p:sp>
      <p:sp>
        <p:nvSpPr>
          <p:cNvPr id="60" name="Freeform 768"/>
          <p:cNvSpPr>
            <a:spLocks noChangeArrowheads="1"/>
          </p:cNvSpPr>
          <p:nvPr/>
        </p:nvSpPr>
        <p:spPr bwMode="auto">
          <a:xfrm>
            <a:off x="16732395" y="3622015"/>
            <a:ext cx="2451006" cy="1943082"/>
          </a:xfrm>
          <a:custGeom>
            <a:avLst/>
            <a:gdLst>
              <a:gd name="T0" fmla="*/ 2771 w 4724"/>
              <a:gd name="T1" fmla="*/ 0 h 3745"/>
              <a:gd name="T2" fmla="*/ 2771 w 4724"/>
              <a:gd name="T3" fmla="*/ 0 h 3745"/>
              <a:gd name="T4" fmla="*/ 1651 w 4724"/>
              <a:gd name="T5" fmla="*/ 198 h 3745"/>
              <a:gd name="T6" fmla="*/ 614 w 4724"/>
              <a:gd name="T7" fmla="*/ 2439 h 3745"/>
              <a:gd name="T8" fmla="*/ 2112 w 4724"/>
              <a:gd name="T9" fmla="*/ 3303 h 3745"/>
              <a:gd name="T10" fmla="*/ 2566 w 4724"/>
              <a:gd name="T11" fmla="*/ 3258 h 3745"/>
              <a:gd name="T12" fmla="*/ 4090 w 4724"/>
              <a:gd name="T13" fmla="*/ 3744 h 3745"/>
              <a:gd name="T14" fmla="*/ 4416 w 4724"/>
              <a:gd name="T15" fmla="*/ 3725 h 3745"/>
              <a:gd name="T16" fmla="*/ 3622 w 4724"/>
              <a:gd name="T17" fmla="*/ 2829 h 3745"/>
              <a:gd name="T18" fmla="*/ 4358 w 4724"/>
              <a:gd name="T19" fmla="*/ 1159 h 3745"/>
              <a:gd name="T20" fmla="*/ 2771 w 4724"/>
              <a:gd name="T21" fmla="*/ 0 h 3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24" h="3745">
                <a:moveTo>
                  <a:pt x="2771" y="0"/>
                </a:moveTo>
                <a:lnTo>
                  <a:pt x="2771" y="0"/>
                </a:lnTo>
                <a:cubicBezTo>
                  <a:pt x="2349" y="0"/>
                  <a:pt x="1933" y="103"/>
                  <a:pt x="1651" y="198"/>
                </a:cubicBezTo>
                <a:cubicBezTo>
                  <a:pt x="928" y="454"/>
                  <a:pt x="0" y="1274"/>
                  <a:pt x="614" y="2439"/>
                </a:cubicBezTo>
                <a:cubicBezTo>
                  <a:pt x="998" y="3168"/>
                  <a:pt x="1664" y="3303"/>
                  <a:pt x="2112" y="3303"/>
                </a:cubicBezTo>
                <a:cubicBezTo>
                  <a:pt x="2381" y="3303"/>
                  <a:pt x="2566" y="3258"/>
                  <a:pt x="2566" y="3258"/>
                </a:cubicBezTo>
                <a:cubicBezTo>
                  <a:pt x="3014" y="3674"/>
                  <a:pt x="3693" y="3744"/>
                  <a:pt x="4090" y="3744"/>
                </a:cubicBezTo>
                <a:cubicBezTo>
                  <a:pt x="4288" y="3744"/>
                  <a:pt x="4416" y="3725"/>
                  <a:pt x="4416" y="3725"/>
                </a:cubicBezTo>
                <a:cubicBezTo>
                  <a:pt x="3347" y="3072"/>
                  <a:pt x="3622" y="2829"/>
                  <a:pt x="3622" y="2829"/>
                </a:cubicBezTo>
                <a:cubicBezTo>
                  <a:pt x="3622" y="2829"/>
                  <a:pt x="4723" y="2637"/>
                  <a:pt x="4358" y="1159"/>
                </a:cubicBezTo>
                <a:cubicBezTo>
                  <a:pt x="4141" y="250"/>
                  <a:pt x="3443" y="0"/>
                  <a:pt x="2771" y="0"/>
                </a:cubicBezTo>
              </a:path>
            </a:pathLst>
          </a:cu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  <a:effectLst/>
          <a:extLst/>
        </p:spPr>
        <p:txBody>
          <a:bodyPr wrap="none" lIns="137160" tIns="68580" rIns="137160" bIns="68580" anchor="ctr">
            <a:normAutofit/>
          </a:bodyPr>
          <a:lstStyle/>
          <a:p>
            <a:endParaRPr lang="en-US" sz="6000" dirty="0"/>
          </a:p>
        </p:txBody>
      </p:sp>
      <p:sp>
        <p:nvSpPr>
          <p:cNvPr id="61" name="TextBox 60"/>
          <p:cNvSpPr txBox="1"/>
          <p:nvPr/>
        </p:nvSpPr>
        <p:spPr>
          <a:xfrm>
            <a:off x="5016496" y="3447257"/>
            <a:ext cx="2109816" cy="600166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norm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580474" y="3007055"/>
            <a:ext cx="2109816" cy="600166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norm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623116" y="4293473"/>
            <a:ext cx="2109816" cy="600166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norm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6219890" y="3189009"/>
            <a:ext cx="2109816" cy="600166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norm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7021792" y="4147651"/>
            <a:ext cx="2109816" cy="600166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norm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6" b="6098"/>
          <a:stretch/>
        </p:blipFill>
        <p:spPr>
          <a:xfrm>
            <a:off x="559768" y="388792"/>
            <a:ext cx="7664929" cy="1744931"/>
          </a:xfrm>
          <a:prstGeom prst="rect">
            <a:avLst/>
          </a:prstGeom>
        </p:spPr>
      </p:pic>
      <p:pic>
        <p:nvPicPr>
          <p:cNvPr id="5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672" y="10889226"/>
            <a:ext cx="24533672" cy="28041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3777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/>
      <p:bldP spid="62" grpId="0"/>
      <p:bldP spid="63" grpId="0"/>
      <p:bldP spid="64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92166347"/>
              </p:ext>
            </p:extLst>
          </p:nvPr>
        </p:nvGraphicFramePr>
        <p:xfrm>
          <a:off x="997526" y="2264228"/>
          <a:ext cx="23026255" cy="10121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6" b="6098"/>
          <a:stretch/>
        </p:blipFill>
        <p:spPr>
          <a:xfrm>
            <a:off x="511959" y="377218"/>
            <a:ext cx="7244210" cy="1649154"/>
          </a:xfrm>
          <a:prstGeom prst="rect">
            <a:avLst/>
          </a:prstGeom>
        </p:spPr>
      </p:pic>
      <p:pic>
        <p:nvPicPr>
          <p:cNvPr id="41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0543" y="10922000"/>
            <a:ext cx="24444543" cy="2794000"/>
          </a:xfrm>
          <a:prstGeom prst="rect">
            <a:avLst/>
          </a:prstGeom>
          <a:noFill/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8570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98924244"/>
              </p:ext>
            </p:extLst>
          </p:nvPr>
        </p:nvGraphicFramePr>
        <p:xfrm>
          <a:off x="4325256" y="4715774"/>
          <a:ext cx="16952686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15543" y="2306404"/>
            <a:ext cx="16372112" cy="24093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600" dirty="0">
                <a:solidFill>
                  <a:schemeClr val="tx1"/>
                </a:solidFill>
                <a:latin typeface="Proba Pro Regular"/>
              </a:rPr>
              <a:t>Узагальнення результатів вивчення освітньої діяльності закладу та визначення рівня її якості</a:t>
            </a:r>
            <a:endParaRPr lang="ru-RU" sz="5600" dirty="0">
              <a:solidFill>
                <a:schemeClr val="tx1"/>
              </a:solidFill>
              <a:latin typeface="Proba Pro Regular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6" b="6098"/>
          <a:stretch/>
        </p:blipFill>
        <p:spPr>
          <a:xfrm>
            <a:off x="360219" y="277142"/>
            <a:ext cx="7244210" cy="1649154"/>
          </a:xfrm>
          <a:prstGeom prst="rect">
            <a:avLst/>
          </a:prstGeom>
        </p:spPr>
      </p:pic>
      <p:pic>
        <p:nvPicPr>
          <p:cNvPr id="31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0928921"/>
            <a:ext cx="24384000" cy="27870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912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12903200" y="134541"/>
            <a:ext cx="11176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Proba Pro Regular"/>
              </a:rPr>
              <a:t>НАПРИКЛАД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Proba Pro Regular"/>
            </a:endParaRPr>
          </a:p>
          <a:p>
            <a:pPr algn="r"/>
            <a:r>
              <a:rPr lang="uk-UA" sz="6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Proba Pro Regular"/>
              </a:rPr>
              <a:t>Вимога 3.4</a:t>
            </a:r>
            <a:r>
              <a:rPr lang="en-US" sz="6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Proba Pro Regular"/>
              </a:rPr>
              <a:t>.</a:t>
            </a:r>
            <a:r>
              <a:rPr lang="uk-UA" sz="6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Proba Pro Regular"/>
              </a:rPr>
              <a:t> </a:t>
            </a:r>
          </a:p>
          <a:p>
            <a:pPr algn="r"/>
            <a:r>
              <a:rPr lang="uk-UA" sz="6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Proba Pro Regular"/>
              </a:rPr>
              <a:t>«Організація педагогічної діяльності та навчання здобувачів освіти на засадах академічної доброчесності»</a:t>
            </a:r>
            <a:endParaRPr lang="en-US" sz="6000" i="1" dirty="0">
              <a:solidFill>
                <a:schemeClr val="tx1">
                  <a:lumMod val="65000"/>
                  <a:lumOff val="35000"/>
                </a:schemeClr>
              </a:solidFill>
              <a:latin typeface="Proba Pro Regular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319" t="26538" r="45984" b="21677"/>
          <a:stretch/>
        </p:blipFill>
        <p:spPr>
          <a:xfrm>
            <a:off x="1327400" y="2246838"/>
            <a:ext cx="12511314" cy="1020453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6" b="6098"/>
          <a:stretch/>
        </p:blipFill>
        <p:spPr>
          <a:xfrm>
            <a:off x="637310" y="157637"/>
            <a:ext cx="7244210" cy="1649154"/>
          </a:xfrm>
          <a:prstGeom prst="rect">
            <a:avLst/>
          </a:prstGeom>
        </p:spPr>
      </p:pic>
      <p:pic>
        <p:nvPicPr>
          <p:cNvPr id="4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0945" y="10917382"/>
            <a:ext cx="24484945" cy="27986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1619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12525829" y="482864"/>
            <a:ext cx="11176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Proba Pro Regular"/>
              </a:rPr>
              <a:t>НАПРИКЛАД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Proba Pro Regular"/>
            </a:endParaRPr>
          </a:p>
          <a:p>
            <a:pPr algn="r"/>
            <a:r>
              <a:rPr lang="uk-UA" sz="6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Proba Pro Regular"/>
              </a:rPr>
              <a:t>Вимога 3.4</a:t>
            </a:r>
            <a:r>
              <a:rPr lang="en-US" sz="6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Proba Pro Regular"/>
              </a:rPr>
              <a:t>.</a:t>
            </a:r>
            <a:r>
              <a:rPr lang="uk-UA" sz="6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Proba Pro Regular"/>
              </a:rPr>
              <a:t> </a:t>
            </a:r>
          </a:p>
          <a:p>
            <a:pPr algn="r"/>
            <a:r>
              <a:rPr lang="uk-UA" sz="6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Proba Pro Regular"/>
              </a:rPr>
              <a:t>«Організація педагогічної діяльності та навчання здобувачів освіти на засадах академічної доброчесності»</a:t>
            </a:r>
            <a:endParaRPr lang="en-US" sz="6000" i="1" dirty="0">
              <a:solidFill>
                <a:schemeClr val="tx1">
                  <a:lumMod val="65000"/>
                  <a:lumOff val="35000"/>
                </a:schemeClr>
              </a:solidFill>
              <a:latin typeface="Proba Pro Regular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3227" t="22371" r="41522" b="24454"/>
          <a:stretch/>
        </p:blipFill>
        <p:spPr>
          <a:xfrm>
            <a:off x="682173" y="2021706"/>
            <a:ext cx="11843656" cy="10044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6" b="6098"/>
          <a:stretch/>
        </p:blipFill>
        <p:spPr>
          <a:xfrm>
            <a:off x="277092" y="152237"/>
            <a:ext cx="7244210" cy="1649154"/>
          </a:xfrm>
          <a:prstGeom prst="rect">
            <a:avLst/>
          </a:prstGeom>
        </p:spPr>
      </p:pic>
      <p:pic>
        <p:nvPicPr>
          <p:cNvPr id="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928920"/>
            <a:ext cx="24384000" cy="27870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7832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491</Words>
  <Application>Microsoft Office PowerPoint</Application>
  <PresentationFormat>Произвольный</PresentationFormat>
  <Paragraphs>93</Paragraphs>
  <Slides>19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ＭＳ Ｐゴシック</vt:lpstr>
      <vt:lpstr>Arial</vt:lpstr>
      <vt:lpstr>e-Ukraine Bold</vt:lpstr>
      <vt:lpstr>Helvetica Neue</vt:lpstr>
      <vt:lpstr>Helvetica Neue Light</vt:lpstr>
      <vt:lpstr>Helvetica Neue Medium</vt:lpstr>
      <vt:lpstr>Lato Regular</vt:lpstr>
      <vt:lpstr>Open Sans Light</vt:lpstr>
      <vt:lpstr>Proba Pro Regular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92</cp:revision>
  <cp:lastPrinted>2020-08-07T09:20:55Z</cp:lastPrinted>
  <dcterms:modified xsi:type="dcterms:W3CDTF">2021-08-19T09:02:07Z</dcterms:modified>
</cp:coreProperties>
</file>