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7" d="100"/>
          <a:sy n="47" d="100"/>
        </p:scale>
        <p:origin x="54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5D9721-28C2-4C2E-A502-14F21CEE06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1A1E1434-0DCF-48A3-889E-948B00D3B6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BFD3BF0-42DE-43E7-A1C4-1DCD8888F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7860B-0D90-426A-82E0-DB3E9DFE19E1}" type="datetimeFigureOut">
              <a:rPr lang="uk-UA" smtClean="0"/>
              <a:t>04.03.2026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BEDD344-8061-4761-9BAC-CE1C2ECC6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E9B781D-858E-44C2-96D7-226E13082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FDD9-09D9-422C-83A3-364994E6228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07548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E4A434-4CD1-483C-90E2-976D26D79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37F4E63-6989-4E51-BA72-39F03323C0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BD1E7D6-6240-4A57-AD90-3114C5112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7860B-0D90-426A-82E0-DB3E9DFE19E1}" type="datetimeFigureOut">
              <a:rPr lang="uk-UA" smtClean="0"/>
              <a:t>04.03.2026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30EB369-CFFD-4F2E-99D7-303924648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5CDB587-0BEA-4761-B334-3FB0BE48E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FDD9-09D9-422C-83A3-364994E6228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92365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0574B63E-7893-488D-A44E-7DE38E0323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21245E6-2FBD-4B07-8044-005B95595C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3F6FE56-DA55-49FA-9FE7-B90DB318A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7860B-0D90-426A-82E0-DB3E9DFE19E1}" type="datetimeFigureOut">
              <a:rPr lang="uk-UA" smtClean="0"/>
              <a:t>04.03.2026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8938998-B4E5-429A-B429-7196E7A0F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CD616BB-CD92-4807-B6AE-78F93C6C9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FDD9-09D9-422C-83A3-364994E6228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9278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210265-B91E-44B1-A00E-5F616E951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5B737E4-E134-43D6-90C0-4605A03EF8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40A1B3C-D457-4F9F-9D1A-8D444061C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7860B-0D90-426A-82E0-DB3E9DFE19E1}" type="datetimeFigureOut">
              <a:rPr lang="uk-UA" smtClean="0"/>
              <a:t>04.03.2026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20A9C6A-A718-4FF0-84EF-DC75E28E6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B91A7D7-8536-4E58-A953-4F25C73E4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FDD9-09D9-422C-83A3-364994E6228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74118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F29033-E586-4467-86A2-24F2FF3FC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C6EE4E2-B4EF-4093-AD08-79EE26D45C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D51445C-694E-4DFC-90CD-1D518E556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7860B-0D90-426A-82E0-DB3E9DFE19E1}" type="datetimeFigureOut">
              <a:rPr lang="uk-UA" smtClean="0"/>
              <a:t>04.03.2026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F680E79-63B3-4B4E-8EF6-D1B7E6497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F1C8FBB-05A2-4565-97E1-6B1F87C4B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FDD9-09D9-422C-83A3-364994E6228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28579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AC3B60-764B-47A9-B584-7776B646D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55BEEC7-278A-4F71-8974-80E06D47F1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9236B3F-B43E-4C13-A2DB-153B9D17FB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6895678-3B4D-41BD-93BE-7698282DB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7860B-0D90-426A-82E0-DB3E9DFE19E1}" type="datetimeFigureOut">
              <a:rPr lang="uk-UA" smtClean="0"/>
              <a:t>04.03.2026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E26A61D-C26E-4179-97B2-AE0EB7A9D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FE4AEC3-1435-4A24-B22D-F04007F87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FDD9-09D9-422C-83A3-364994E6228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82068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559235-F6E4-44B6-B0CD-A0FB092D7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02F8287-C801-4354-886F-9E97DB7E60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F8CA23D-3D4C-49CC-9B1C-DB96F6C5F4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16D2E770-857E-4D8D-B801-B52E67E921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1D0C2F1C-C1F6-4C0C-B9B4-6E0A971A9C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9A0319A7-D45C-4C6C-991C-EC3A7CD88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7860B-0D90-426A-82E0-DB3E9DFE19E1}" type="datetimeFigureOut">
              <a:rPr lang="uk-UA" smtClean="0"/>
              <a:t>04.03.2026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593E2CE2-B673-4157-90BB-0ACD69907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6630C3A0-69EB-4903-8A76-E79EE79CD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FDD9-09D9-422C-83A3-364994E6228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1535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89B052-6E1D-4373-B9AD-CDA8222D1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A8EF02F8-B152-4B6B-AE47-979F828E6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7860B-0D90-426A-82E0-DB3E9DFE19E1}" type="datetimeFigureOut">
              <a:rPr lang="uk-UA" smtClean="0"/>
              <a:t>04.03.2026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07622046-67F8-4393-A063-A92931CB9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3F2206C7-BC62-437C-A8B0-FD82F24CA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FDD9-09D9-422C-83A3-364994E6228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29126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DB8A7439-2576-4824-BE56-885D37F32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7860B-0D90-426A-82E0-DB3E9DFE19E1}" type="datetimeFigureOut">
              <a:rPr lang="uk-UA" smtClean="0"/>
              <a:t>04.03.2026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6C85B445-ACA4-419F-BEA7-8BB6C8AFC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DDF4680D-AEAD-42FC-8DC1-4EB151194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FDD9-09D9-422C-83A3-364994E6228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32692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3E5F17-2604-43DC-87B4-BA195A38C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F12A728-7ED2-4A31-A98B-E3D035C93B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56FBB9F-82D2-4179-AEF6-32C53652D6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88CD3B8-323A-40B9-BA2B-FF130ABC8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7860B-0D90-426A-82E0-DB3E9DFE19E1}" type="datetimeFigureOut">
              <a:rPr lang="uk-UA" smtClean="0"/>
              <a:t>04.03.2026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1680016-21DF-46C6-8197-D1891D1BF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813F56C-9CE8-46D6-9CEA-789548980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FDD9-09D9-422C-83A3-364994E6228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90322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72571C-39E1-4A81-BA96-39DB6BAC7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64681861-6457-48E4-A407-47530CC395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B2261F2-4A5B-457E-B378-11B292B649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76EE49A-4567-428D-AE42-A573CB7A6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7860B-0D90-426A-82E0-DB3E9DFE19E1}" type="datetimeFigureOut">
              <a:rPr lang="uk-UA" smtClean="0"/>
              <a:t>04.03.2026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87A7E63-07F8-44C4-BD0A-569C71052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407EA04-7FC6-4B5D-95F3-DEA441FCF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FDD9-09D9-422C-83A3-364994E6228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79536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421F1C91-517F-46A0-9DBD-A7037E0D2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4E85429-F69C-401B-8B2D-82A58B5DDD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336458F-EE1F-4D4A-B7C8-F8374D3581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C7860B-0D90-426A-82E0-DB3E9DFE19E1}" type="datetimeFigureOut">
              <a:rPr lang="uk-UA" smtClean="0"/>
              <a:t>04.03.2026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62910E7-0B4A-461C-8470-4D21EE8673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E30F436-E491-4736-A3AD-690EEDE659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8EFDD9-09D9-422C-83A3-364994E6228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64875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9B5632C-6E26-4862-BB4A-798F934B1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90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8297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404EB2C-8970-46DB-A7F7-D1B8422BB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001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9274EEC-A325-42C1-B501-BF5EF7229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8686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4BBB1A8-AF3B-42B8-969C-D96A488542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97" t="19536" r="50000" b="20065"/>
          <a:stretch/>
        </p:blipFill>
        <p:spPr>
          <a:xfrm>
            <a:off x="10775576" y="0"/>
            <a:ext cx="1416424" cy="4070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888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DA638ED-C2E8-4DE7-95DE-FC73DC58E5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7434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C150860-08EC-48F6-98C2-90EDCD547C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387" t="22484" r="44074" b="18823"/>
          <a:stretch/>
        </p:blipFill>
        <p:spPr>
          <a:xfrm>
            <a:off x="10775576" y="2849190"/>
            <a:ext cx="1416424" cy="402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6899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46F9F4-205B-4F1C-9713-A2546F647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7658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C51D02-A446-4CC7-B87F-6F365FC4B4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85" t="18693" r="47908" b="21308"/>
          <a:stretch/>
        </p:blipFill>
        <p:spPr>
          <a:xfrm>
            <a:off x="80683" y="2743199"/>
            <a:ext cx="1497106" cy="411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3802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E50FA5-E257-4DEA-B578-B60D4BBFE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6802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8351107-E720-4783-BE2F-CEABE8C3B6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351" t="20131" r="42854" b="29150"/>
          <a:stretch/>
        </p:blipFill>
        <p:spPr>
          <a:xfrm>
            <a:off x="0" y="2456329"/>
            <a:ext cx="1678988" cy="440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3298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40E8F3A-5B68-4A38-AA03-1DCB6D36D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6878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370EB62-039D-46A1-9EF5-66F1D6965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4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475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8C02F91-C581-4CA1-A5C7-C0AC2737B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7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174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6C40847-2924-4270-86ED-CEA3C3D5D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6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77356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Широкоэкранный</PresentationFormat>
  <Paragraphs>0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UN23 019878</dc:creator>
  <cp:lastModifiedBy>Вікторія</cp:lastModifiedBy>
  <cp:revision>2</cp:revision>
  <dcterms:created xsi:type="dcterms:W3CDTF">2026-02-22T18:33:22Z</dcterms:created>
  <dcterms:modified xsi:type="dcterms:W3CDTF">2026-03-04T19:12:58Z</dcterms:modified>
</cp:coreProperties>
</file>