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4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70C0"/>
                </a:solidFill>
              </a:rPr>
              <a:t>Урок мужності до Дня Гідності та Свободи </a:t>
            </a:r>
            <a:r>
              <a:rPr lang="uk-UA" dirty="0" err="1" smtClean="0">
                <a:solidFill>
                  <a:srgbClr val="0070C0"/>
                </a:solidFill>
              </a:rPr>
              <a:t>“Україна</a:t>
            </a:r>
            <a:r>
              <a:rPr lang="uk-UA" dirty="0" smtClean="0">
                <a:solidFill>
                  <a:srgbClr val="0070C0"/>
                </a:solidFill>
              </a:rPr>
              <a:t> – країна </a:t>
            </a:r>
            <a:r>
              <a:rPr lang="uk-UA" dirty="0" err="1" smtClean="0">
                <a:solidFill>
                  <a:srgbClr val="0070C0"/>
                </a:solidFill>
              </a:rPr>
              <a:t>нескорених”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Підготувала: Тетяна </a:t>
            </a:r>
            <a:r>
              <a:rPr lang="uk-UA" dirty="0" err="1" smtClean="0"/>
              <a:t>Кисєльова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23019816\Desktop\0-02-05-5a492e680f604cb822922624c49c9753f122bd0759640a3c6ed310ad139c2a2c_608d80df9298b5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5371202" cy="4434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UN23019816\Desktop\0-02-05-91a82fffac4cd75dc7458a6b14784620dbe328faa5614b8b18d1726f043b2ae1_7bbc26caf7af91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078088"/>
            <a:ext cx="3779912" cy="377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473392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4450" y="2295525"/>
            <a:ext cx="40195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645964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191615"/>
            <a:ext cx="4355976" cy="266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692696"/>
            <a:ext cx="4355976" cy="268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582136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9812" y="3140968"/>
            <a:ext cx="5114432" cy="344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UN23019816\Desktop\0-02-05-90ad86fd4f5e4f64d206494141dc3581c32794fd7b2edbdc6b3be938af53d780_4e9fa4bff358b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20650"/>
            <a:ext cx="5616624" cy="6616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6900" y="512763"/>
            <a:ext cx="5410200" cy="58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361840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276872"/>
            <a:ext cx="3219822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Урок мужності до Дня Гідності та Свободи “Україна – країна нескорених”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мужності до Дня Гідності та Свободи “Україна – країна нескорених”</dc:title>
  <dc:creator>UN23 019816</dc:creator>
  <cp:lastModifiedBy>UN23 019816</cp:lastModifiedBy>
  <cp:revision>4</cp:revision>
  <dcterms:created xsi:type="dcterms:W3CDTF">2026-08-13T09:22:28Z</dcterms:created>
  <dcterms:modified xsi:type="dcterms:W3CDTF">2026-08-13T12:15:46Z</dcterms:modified>
</cp:coreProperties>
</file>