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48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3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95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7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5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6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7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9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4FB757-A5A8-49D1-AF51-1F1D9ABA2949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FE9507-20DA-4C92-A46C-8E321C98C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75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EEBAE-85A2-4854-AFCB-7BA18E8A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5" y="1"/>
            <a:ext cx="8572330" cy="1997612"/>
          </a:xfrm>
        </p:spPr>
        <p:txBody>
          <a:bodyPr>
            <a:normAutofit/>
          </a:bodyPr>
          <a:lstStyle/>
          <a:p>
            <a:r>
              <a:rPr lang="ru-RU" dirty="0"/>
              <a:t>За мир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значить за </a:t>
            </a:r>
            <a:r>
              <a:rPr lang="ru-RU" dirty="0" err="1"/>
              <a:t>життя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30083-B9AB-45FE-A7C0-09D1CE53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36" y="2121071"/>
            <a:ext cx="7638764" cy="47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C182A-5625-4450-AC7C-46DEE6CF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колоски пшениці">
            <a:extLst>
              <a:ext uri="{FF2B5EF4-FFF2-40B4-BE49-F238E27FC236}">
                <a16:creationId xmlns:a16="http://schemas.microsoft.com/office/drawing/2014/main" id="{2A09AC6A-D71B-4459-9902-7AAC0AA8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186189" cy="6093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охожее изображение">
            <a:extLst>
              <a:ext uri="{FF2B5EF4-FFF2-40B4-BE49-F238E27FC236}">
                <a16:creationId xmlns:a16="http://schemas.microsoft.com/office/drawing/2014/main" id="{8A577D60-73C1-42E6-9A5B-B7538865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77" y="121640"/>
            <a:ext cx="5220072" cy="23928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973EE3-F1AB-4BC9-B6DB-56E7B47045B1}"/>
              </a:ext>
            </a:extLst>
          </p:cNvPr>
          <p:cNvSpPr/>
          <p:nvPr/>
        </p:nvSpPr>
        <p:spPr>
          <a:xfrm>
            <a:off x="2748224" y="188630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літають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Колоски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видзвонюють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налиті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за те,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цілім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6" descr="Картинки по запросу картинки дітей">
            <a:extLst>
              <a:ext uri="{FF2B5EF4-FFF2-40B4-BE49-F238E27FC236}">
                <a16:creationId xmlns:a16="http://schemas.microsoft.com/office/drawing/2014/main" id="{CD85D527-242E-48EB-9B88-60135706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69" y="4048742"/>
            <a:ext cx="6011510" cy="27089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1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010AB1-D3AA-4BC1-9117-93319DF55C99}"/>
              </a:ext>
            </a:extLst>
          </p:cNvPr>
          <p:cNvSpPr/>
          <p:nvPr/>
        </p:nvSpPr>
        <p:spPr>
          <a:xfrm>
            <a:off x="347002" y="535803"/>
            <a:ext cx="11371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 просто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державам, народам…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C1F22-997F-464D-A245-784B5866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8" y="2492912"/>
            <a:ext cx="7429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80E70-E83E-4282-BC0F-70D55280D95A}"/>
              </a:ext>
            </a:extLst>
          </p:cNvPr>
          <p:cNvSpPr/>
          <p:nvPr/>
        </p:nvSpPr>
        <p:spPr>
          <a:xfrm>
            <a:off x="0" y="0"/>
            <a:ext cx="884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Хай буде спільний мир у </a:t>
            </a:r>
            <a:r>
              <a:rPr lang="uk-UA" sz="4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всьму</a:t>
            </a:r>
            <a:r>
              <a:rPr lang="uk-UA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світі»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46787-7858-4A4C-B58D-05A46DD3ED3E}"/>
              </a:ext>
            </a:extLst>
          </p:cNvPr>
          <p:cNvSpPr/>
          <p:nvPr/>
        </p:nvSpPr>
        <p:spPr>
          <a:xfrm>
            <a:off x="213938" y="1166817"/>
            <a:ext cx="5736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Миру. </a:t>
            </a:r>
            <a:r>
              <a:rPr lang="ru-RU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спокою, мирного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братерства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відлито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тих монет,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пожертвували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60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04E04-424D-4C94-9174-238E8747C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44" y="649728"/>
            <a:ext cx="5130018" cy="62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439A7D-82A6-4411-972C-3460BCA643FD}"/>
              </a:ext>
            </a:extLst>
          </p:cNvPr>
          <p:cNvSpPr/>
          <p:nvPr/>
        </p:nvSpPr>
        <p:spPr>
          <a:xfrm>
            <a:off x="-271975" y="26851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найсолодші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колискову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співала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стомленному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самозабутті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винен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CE29C-AE54-4E28-BED0-7EF1BA19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" y="2310001"/>
            <a:ext cx="6258072" cy="4279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B2D762-E320-48ED-9B28-49945A82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46" y="268515"/>
            <a:ext cx="5472754" cy="5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8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F555EE-9D1D-4501-9CB4-67FB2544521C}"/>
              </a:ext>
            </a:extLst>
          </p:cNvPr>
          <p:cNvSpPr/>
          <p:nvPr/>
        </p:nvSpPr>
        <p:spPr>
          <a:xfrm>
            <a:off x="262596" y="242557"/>
            <a:ext cx="11929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будь-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керувалася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заснувавши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7AACD8-86A7-4DC4-8AEA-ED0007485098}"/>
              </a:ext>
            </a:extLst>
          </p:cNvPr>
          <p:cNvSpPr/>
          <p:nvPr/>
        </p:nvSpPr>
        <p:spPr>
          <a:xfrm>
            <a:off x="262596" y="1370151"/>
            <a:ext cx="11526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право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відчула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мир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 ЗА МИР У ВСЬОМУ СВІТІ!В КРАЇНІ, В СІМ’Ї,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ШКОЛІ!Мир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мир –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спокою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E38F4-51CC-4579-A9EE-11945982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3518229"/>
            <a:ext cx="569639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398E3-5453-4E6C-90A3-C8280117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B7698-5831-40DE-A275-AA0CB6F72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r="5282" b="17128"/>
          <a:stretch/>
        </p:blipFill>
        <p:spPr>
          <a:xfrm rot="1034684">
            <a:off x="6063177" y="1007069"/>
            <a:ext cx="5284763" cy="2927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62D29-1C85-4896-87AD-FCD976E19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2308" r="1590" b="17333"/>
          <a:stretch/>
        </p:blipFill>
        <p:spPr>
          <a:xfrm rot="20503686">
            <a:off x="506436" y="914815"/>
            <a:ext cx="4384649" cy="24614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49B46B-9F88-4E3A-BB37-8D4EA707D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14359" r="4206" b="15077"/>
          <a:stretch/>
        </p:blipFill>
        <p:spPr>
          <a:xfrm>
            <a:off x="2321171" y="3302447"/>
            <a:ext cx="5914943" cy="32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128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279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За мир у всьому світі – це значить за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мир у всьому світі – це значить за життя</dc:title>
  <dc:creator>Worker</dc:creator>
  <cp:lastModifiedBy>Worker</cp:lastModifiedBy>
  <cp:revision>4</cp:revision>
  <dcterms:created xsi:type="dcterms:W3CDTF">2023-09-21T17:38:28Z</dcterms:created>
  <dcterms:modified xsi:type="dcterms:W3CDTF">2023-09-21T18:28:53Z</dcterms:modified>
</cp:coreProperties>
</file>