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78" r:id="rId7"/>
    <p:sldId id="262" r:id="rId8"/>
    <p:sldId id="264" r:id="rId9"/>
    <p:sldId id="263" r:id="rId10"/>
    <p:sldId id="265" r:id="rId11"/>
    <p:sldId id="279" r:id="rId12"/>
    <p:sldId id="268" r:id="rId13"/>
    <p:sldId id="267" r:id="rId14"/>
    <p:sldId id="266" r:id="rId15"/>
    <p:sldId id="269" r:id="rId16"/>
    <p:sldId id="270" r:id="rId17"/>
    <p:sldId id="281" r:id="rId18"/>
    <p:sldId id="271" r:id="rId19"/>
    <p:sldId id="272" r:id="rId20"/>
    <p:sldId id="274" r:id="rId21"/>
    <p:sldId id="280" r:id="rId22"/>
    <p:sldId id="275" r:id="rId23"/>
    <p:sldId id="276" r:id="rId24"/>
    <p:sldId id="282" r:id="rId25"/>
    <p:sldId id="283" r:id="rId26"/>
    <p:sldId id="284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AC00-CC84-420A-BF9C-92AF976C498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924D-F9D6-4871-8C32-AEF5A428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80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24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65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5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8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5D0AD0-054F-4620-B344-7927CAFB570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5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20" y="5074376"/>
            <a:ext cx="9144000" cy="1655762"/>
          </a:xfrm>
        </p:spPr>
        <p:txBody>
          <a:bodyPr/>
          <a:lstStyle/>
          <a:p>
            <a:r>
              <a:rPr lang="uk-UA" i="1" dirty="0" smtClean="0"/>
              <a:t>Підготувала</a:t>
            </a:r>
          </a:p>
          <a:p>
            <a:r>
              <a:rPr lang="uk-UA" i="1" dirty="0" smtClean="0"/>
              <a:t>Вчитель-дефектолог</a:t>
            </a:r>
          </a:p>
          <a:p>
            <a:r>
              <a:rPr lang="uk-UA" i="1" dirty="0" smtClean="0"/>
              <a:t>Яна Вікторівна Пономаренко</a:t>
            </a:r>
            <a:endParaRPr lang="en-US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4655" y="570665"/>
            <a:ext cx="846571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Єдиний</a:t>
            </a: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урок</a:t>
            </a:r>
          </a:p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Безпечна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дорога </a:t>
            </a:r>
          </a:p>
          <a:p>
            <a:pPr algn="ctr"/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додому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2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39" y="-254307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uk-UA" sz="4000" b="1" dirty="0"/>
              <a:t>Обходити тролейбуси та автобуси позаду, але не поспішати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5122" name="Picture 2" descr="Картинки &quot;Как обходить автобус, троллейбус, трамвай&quot; (8 фото) 🔥 Прикольные 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0" y="1250720"/>
            <a:ext cx="7226710" cy="56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12280"/>
            <a:ext cx="8534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2" y="0"/>
            <a:ext cx="4869873" cy="4089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3112654"/>
            <a:ext cx="4933950" cy="37453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655"/>
            <a:ext cx="4461164" cy="37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0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402"/>
            <a:ext cx="10515600" cy="6820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b="1" dirty="0"/>
              <a:t>Обходити трамвай треба попереду, але не поспішати</a:t>
            </a:r>
            <a:endParaRPr lang="en-US" sz="3600" b="1" dirty="0"/>
          </a:p>
        </p:txBody>
      </p:sp>
      <p:pic>
        <p:nvPicPr>
          <p:cNvPr id="6146" name="Picture 2" descr="Який вид транспорту треба оминати спереду. Як перейти дорогу, вийшовши з  автобуса. Автомобілі завжди повинні поступатися дорогою пішоход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7" y="1297858"/>
            <a:ext cx="6481496" cy="5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51" y="-254307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/>
              <a:t>Не можна кататися з </a:t>
            </a:r>
            <a:r>
              <a:rPr lang="uk-UA" sz="3600" b="1" dirty="0" err="1"/>
              <a:t>гірки</a:t>
            </a:r>
            <a:r>
              <a:rPr lang="uk-UA" sz="3600" b="1" dirty="0"/>
              <a:t> на дорогу.</a:t>
            </a:r>
            <a:endParaRPr lang="en-US" sz="3600" b="1" dirty="0"/>
          </a:p>
        </p:txBody>
      </p:sp>
      <p:pic>
        <p:nvPicPr>
          <p:cNvPr id="4098" name="Picture 2" descr="ЖИТТЯ І ЗДОРОВ'Я ЛЮДИНИ. ДОСЛІДЖУЄМО РИЗИКИ І НЕБЕЗПЕКИ (параграфи 1-2) |  Тест з основ зров'я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1" y="1879663"/>
            <a:ext cx="8350046" cy="48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Обережно обходити транспорт, який стоїть</a:t>
            </a:r>
            <a:r>
              <a:rPr lang="uk-UA" sz="36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Зупинка — місце підвищеної небезпеки - Підручник з Основ здоров'я. 5 клас.  Бех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4" y="1469462"/>
            <a:ext cx="7728156" cy="51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1135711"/>
            <a:ext cx="7639665" cy="57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і як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" y="344054"/>
            <a:ext cx="3516524" cy="56440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344054"/>
            <a:ext cx="3236988" cy="57546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33" y="344054"/>
            <a:ext cx="3857625" cy="56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5" y="1144997"/>
            <a:ext cx="7627269" cy="57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9" y="1106930"/>
            <a:ext cx="7678089" cy="57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9514" y="1720064"/>
            <a:ext cx="10625380" cy="2589590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Мета: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познайомити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здобувачів освіти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правилами дорожнього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руху;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обґрунтувати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важливість дотримання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безпечної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та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відповідальної поведінки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дорозі додому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задля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збереження життя та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здоров’я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учнів.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7853" r="5638" b="8212"/>
          <a:stretch/>
        </p:blipFill>
        <p:spPr>
          <a:xfrm>
            <a:off x="387960" y="1469462"/>
            <a:ext cx="9817924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8" y="5948680"/>
            <a:ext cx="8276503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32" y="489529"/>
            <a:ext cx="4535055" cy="59482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11" y="489529"/>
            <a:ext cx="4092499" cy="5948218"/>
          </a:xfrm>
        </p:spPr>
      </p:pic>
    </p:spTree>
    <p:extLst>
      <p:ext uri="{BB962C8B-B14F-4D97-AF65-F5344CB8AC3E}">
        <p14:creationId xmlns:p14="http://schemas.microsoft.com/office/powerpoint/2010/main" val="264122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2165" r="2909" b="13178"/>
          <a:stretch/>
        </p:blipFill>
        <p:spPr>
          <a:xfrm>
            <a:off x="309716" y="1469462"/>
            <a:ext cx="9910917" cy="51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2900" r="3124" b="11549"/>
          <a:stretch/>
        </p:blipFill>
        <p:spPr>
          <a:xfrm>
            <a:off x="294467" y="1469462"/>
            <a:ext cx="9949912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04603"/>
            <a:ext cx="4937125" cy="27771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105496"/>
            <a:ext cx="4933950" cy="27753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84" y="4107678"/>
            <a:ext cx="4488873" cy="25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14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2" b="18385"/>
          <a:stretch/>
        </p:blipFill>
        <p:spPr>
          <a:xfrm>
            <a:off x="463405" y="369454"/>
            <a:ext cx="3857625" cy="4525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2" b="1010"/>
          <a:stretch/>
        </p:blipFill>
        <p:spPr>
          <a:xfrm>
            <a:off x="4139478" y="1560945"/>
            <a:ext cx="3857625" cy="4969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0" b="10017"/>
          <a:stretch/>
        </p:blipFill>
        <p:spPr>
          <a:xfrm>
            <a:off x="8107940" y="369454"/>
            <a:ext cx="3857625" cy="45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9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/>
          <a:stretch/>
        </p:blipFill>
        <p:spPr>
          <a:xfrm>
            <a:off x="424872" y="743526"/>
            <a:ext cx="4285674" cy="4950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83" y="743526"/>
            <a:ext cx="6696364" cy="49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62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бережи своє життя! Дотримуйся правил дорожнього руху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2" y="1165122"/>
            <a:ext cx="7634596" cy="55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47" y="1527498"/>
            <a:ext cx="5040663" cy="3493953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і будинки,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ми живемо,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дороги.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проїжджій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 транспорт. Які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рухатись?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вздовж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проїжджої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– тротуар.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чого він необхідний?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10" y="272134"/>
            <a:ext cx="6535280" cy="6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692" y="-565689"/>
            <a:ext cx="5448946" cy="8237349"/>
          </a:xfrm>
        </p:spPr>
        <p:txBody>
          <a:bodyPr>
            <a:normAutofit fontScale="90000"/>
          </a:bodyPr>
          <a:lstStyle/>
          <a:p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Ані транспорт, ані пішоходи не заважають одне одному. Це тому,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що є чіткі правила, для всіх учасників 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дорожнього руху. Порушуючи ці правила,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 наражаємо себе на небезпеку. Якою ж має бути наша поведінка на дорозі? </a:t>
            </a: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(Безпечною.)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4746" r="5858" b="10508"/>
          <a:stretch/>
        </p:blipFill>
        <p:spPr>
          <a:xfrm>
            <a:off x="216977" y="573437"/>
            <a:ext cx="7175715" cy="56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7075" y="1322640"/>
            <a:ext cx="739455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ж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таке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безпека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15892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Безпека –</a:t>
            </a:r>
            <a:r>
              <a:rPr lang="uk-UA" i="1" dirty="0"/>
              <a:t> </a:t>
            </a:r>
            <a:r>
              <a:rPr lang="uk-UA" b="1" i="1" dirty="0"/>
              <a:t>це стан, при якому ніщо кому - небудь  або чому-небудь не загрожує.  </a:t>
            </a:r>
            <a:r>
              <a:rPr lang="uk-UA" i="1" dirty="0"/>
              <a:t>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</a:t>
            </a:r>
            <a:r>
              <a:rPr lang="uk-UA" i="1" dirty="0" smtClean="0"/>
              <a:t>додому!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606" y="155115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Не можна перебігати вулицю перед транспортом</a:t>
            </a:r>
            <a:endParaRPr lang="en-US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7" y="1401097"/>
            <a:ext cx="7041165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187</TotalTime>
  <Words>169</Words>
  <Application>Microsoft Office PowerPoint</Application>
  <PresentationFormat>Широкоэкранный</PresentationFormat>
  <Paragraphs>27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Calibri</vt:lpstr>
      <vt:lpstr>Century Gothic</vt:lpstr>
      <vt:lpstr>Ink Free</vt:lpstr>
      <vt:lpstr>Times New Roman</vt:lpstr>
      <vt:lpstr>Wingdings 3</vt:lpstr>
      <vt:lpstr>Сектор</vt:lpstr>
      <vt:lpstr>Презентация PowerPoint</vt:lpstr>
      <vt:lpstr>Мета: познайомити здобувачів освіти з  правилами дорожнього руху; обґрунтувати  важливість дотримання безпечної та  відповідальної поведінки на дорозі додому  задля збереження життя та  здоров’я учнів.  </vt:lpstr>
      <vt:lpstr>-Наша школа і будинки,  в яких ми живемо,  розташовані біля дороги.  По проїжджій частині  рухається транспорт. Які транспортні засоби  можуть там рухатись?  - А вздовж проїжджої  частини – тротуар.  Для чого він необхідний?</vt:lpstr>
      <vt:lpstr>Ані транспорт, ані пішоходи не заважають одне одному. Це тому,  що є чіткі правила, для всіх учасників  дорожнього руху. Порушуючи ці правила,  ми наражаємо себе на небезпеку. Якою ж має бути наша поведінка на дорозі? (Безпечною.) </vt:lpstr>
      <vt:lpstr>Презентация PowerPoint</vt:lpstr>
      <vt:lpstr>Презентация PowerPoint</vt:lpstr>
      <vt:lpstr>Безпека – це стан, при якому ніщо кому - небудь  або чому-небудь не загрожує.  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додому! </vt:lpstr>
      <vt:lpstr>Презентация PowerPoint</vt:lpstr>
      <vt:lpstr> </vt:lpstr>
      <vt:lpstr> Обходити тролейбуси та автобуси позаду, але не поспішати.</vt:lpstr>
      <vt:lpstr>Презентация PowerPoint</vt:lpstr>
      <vt:lpstr> Обходити трамвай треба попереду, але не поспішати</vt:lpstr>
      <vt:lpstr>Не можна кататися з гірки на дорогу.</vt:lpstr>
      <vt:lpstr>Обережно обходити транспорт, який стоїть. </vt:lpstr>
      <vt:lpstr>Де ми можемо переходити дорогу? </vt:lpstr>
      <vt:lpstr>Де і як ми можемо переходити дорогу? </vt:lpstr>
      <vt:lpstr>Презентация PowerPoint</vt:lpstr>
      <vt:lpstr>Де ми можемо переходити дорогу? </vt:lpstr>
      <vt:lpstr>Де ми можемо переходити дорогу? </vt:lpstr>
      <vt:lpstr>Як правильно переходити дорогу? </vt:lpstr>
      <vt:lpstr>Презентация PowerPoint</vt:lpstr>
      <vt:lpstr>Як правильно переходити дорогу? </vt:lpstr>
      <vt:lpstr>Як правильно переходити дорогу?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Deniska Si4ev</dc:creator>
  <cp:lastModifiedBy>user</cp:lastModifiedBy>
  <cp:revision>22</cp:revision>
  <dcterms:created xsi:type="dcterms:W3CDTF">2022-11-15T11:16:57Z</dcterms:created>
  <dcterms:modified xsi:type="dcterms:W3CDTF">2023-11-27T07:07:40Z</dcterms:modified>
</cp:coreProperties>
</file>