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395" autoAdjust="0"/>
  </p:normalViewPr>
  <p:slideViewPr>
    <p:cSldViewPr snapToGrid="0">
      <p:cViewPr varScale="1">
        <p:scale>
          <a:sx n="66" d="100"/>
          <a:sy n="66" d="100"/>
        </p:scale>
        <p:origin x="8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29.11.2025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640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29.11.2025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148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29.11.2025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15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29.11.2025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43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29.11.2025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230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29.11.2025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85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29.11.2025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645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29.11.2025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72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29.11.2025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71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29.11.2025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6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29.11.2025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104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2195C-B3F7-4D6F-A565-BE7780EF49AA}" type="datetimeFigureOut">
              <a:rPr lang="ru-RU" smtClean="0"/>
              <a:pPr/>
              <a:t>29.11.2025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165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 idx="4294967295"/>
          </p:nvPr>
        </p:nvSpPr>
        <p:spPr>
          <a:xfrm>
            <a:off x="742950" y="365125"/>
            <a:ext cx="9772650" cy="1325563"/>
          </a:xfrm>
        </p:spPr>
        <p:txBody>
          <a:bodyPr>
            <a:normAutofit/>
          </a:bodyPr>
          <a:lstStyle/>
          <a:p>
            <a:pPr algn="just"/>
            <a:r>
              <a:rPr lang="ru-RU" sz="3200" b="1" i="1" dirty="0" smtClean="0">
                <a:solidFill>
                  <a:srgbClr val="FF0000"/>
                </a:solidFill>
              </a:rPr>
              <a:t>                 «</a:t>
            </a:r>
            <a:r>
              <a:rPr lang="ru-RU" sz="3200" b="1" i="1" dirty="0" err="1" smtClean="0">
                <a:solidFill>
                  <a:srgbClr val="FF0000"/>
                </a:solidFill>
              </a:rPr>
              <a:t>Безпека</a:t>
            </a:r>
            <a:r>
              <a:rPr lang="ru-RU" sz="3200" b="1" i="1" dirty="0" smtClean="0">
                <a:solidFill>
                  <a:srgbClr val="FF0000"/>
                </a:solidFill>
              </a:rPr>
              <a:t> на дорогах в </a:t>
            </a:r>
            <a:r>
              <a:rPr lang="ru-RU" sz="3200" b="1" i="1" dirty="0" err="1" smtClean="0">
                <a:solidFill>
                  <a:srgbClr val="FF0000"/>
                </a:solidFill>
              </a:rPr>
              <a:t>умовах</a:t>
            </a:r>
            <a:r>
              <a:rPr lang="ru-RU" sz="3200" b="1" i="1" dirty="0" smtClean="0">
                <a:solidFill>
                  <a:srgbClr val="FF0000"/>
                </a:solidFill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</a:rPr>
              <a:t>воєнного</a:t>
            </a:r>
            <a:r>
              <a:rPr lang="ru-RU" sz="3200" b="1" i="1" dirty="0" smtClean="0">
                <a:solidFill>
                  <a:srgbClr val="FF0000"/>
                </a:solidFill>
              </a:rPr>
              <a:t> стану»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518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1971676"/>
            <a:ext cx="1914525" cy="933450"/>
          </a:xfrm>
        </p:spPr>
        <p:txBody>
          <a:bodyPr>
            <a:normAutofit/>
          </a:bodyPr>
          <a:lstStyle/>
          <a:p>
            <a:r>
              <a:rPr lang="uk-UA" sz="2000" dirty="0" smtClean="0"/>
              <a:t>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86550" y="811213"/>
            <a:ext cx="4895850" cy="22177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 smtClean="0"/>
              <a:t> </a:t>
            </a:r>
            <a:r>
              <a:rPr lang="uk-UA" sz="2000" b="1" dirty="0" smtClean="0">
                <a:solidFill>
                  <a:srgbClr val="FF0000"/>
                </a:solidFill>
              </a:rPr>
              <a:t>Діти, будьте максимально обережними!</a:t>
            </a:r>
          </a:p>
          <a:p>
            <a:pPr marL="0" indent="0" algn="just">
              <a:buNone/>
            </a:pPr>
            <a:r>
              <a:rPr lang="uk-UA" sz="2000" b="1" dirty="0" smtClean="0"/>
              <a:t>Ні в якому разі не підпалюйте суху траву, очерет, чагарники тощо. В умовах воєнного стану такі дії прирівнюються до диверсії!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88" y="811213"/>
            <a:ext cx="5372100" cy="304641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588" y="3614739"/>
            <a:ext cx="4895850" cy="3000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971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62" y="2200275"/>
            <a:ext cx="1928814" cy="847725"/>
          </a:xfrm>
        </p:spPr>
        <p:txBody>
          <a:bodyPr>
            <a:normAutofit/>
          </a:bodyPr>
          <a:lstStyle/>
          <a:p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58025" y="879475"/>
            <a:ext cx="4495800" cy="24923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 smtClean="0"/>
              <a:t> </a:t>
            </a:r>
            <a:r>
              <a:rPr lang="uk-UA" sz="2000" b="1" dirty="0" smtClean="0">
                <a:solidFill>
                  <a:srgbClr val="FF0000"/>
                </a:solidFill>
              </a:rPr>
              <a:t>Діти, будьте максимально обережними!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Уникайте колон техніки, не стійте біля військового транспорту! Не спостерігайте за ходом військових дій,  ховайтесь одразу , як чуєте постріли чи вибухи!</a:t>
            </a:r>
          </a:p>
          <a:p>
            <a:pPr marL="0" indent="0" algn="just">
              <a:buNone/>
            </a:pP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88" y="400050"/>
            <a:ext cx="4872037" cy="36004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3612" y="3629026"/>
            <a:ext cx="4857750" cy="3343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502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uk-UA" b="1" dirty="0" smtClean="0"/>
              <a:t>   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b="1" dirty="0" smtClean="0">
                <a:solidFill>
                  <a:srgbClr val="FF0000"/>
                </a:solidFill>
              </a:rPr>
              <a:t>  ДІТИ,                            БЕРЕЖІТЬ     СЕБЕ!!!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pPr marL="0" indent="0" algn="just">
              <a:buNone/>
            </a:pPr>
            <a:r>
              <a:rPr lang="uk-UA" b="1" dirty="0" smtClean="0"/>
              <a:t>                                                                       </a:t>
            </a:r>
            <a:endParaRPr lang="uk-UA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uk-UA" b="1" dirty="0" smtClean="0">
                <a:solidFill>
                  <a:srgbClr val="C00000"/>
                </a:solidFill>
              </a:rPr>
              <a:t>                          Дякую  </a:t>
            </a:r>
            <a:r>
              <a:rPr lang="uk-UA" b="1" smtClean="0">
                <a:solidFill>
                  <a:srgbClr val="C00000"/>
                </a:solidFill>
              </a:rPr>
              <a:t>за       увагу!</a:t>
            </a:r>
            <a:endParaRPr lang="uk-UA" b="1" dirty="0" smtClean="0"/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43167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5369" r="6592" b="15641"/>
          <a:stretch>
            <a:fillRect/>
          </a:stretch>
        </p:blipFill>
        <p:spPr bwMode="auto">
          <a:xfrm>
            <a:off x="1901371" y="326345"/>
            <a:ext cx="8636000" cy="6227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54316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8662" y="1825625"/>
            <a:ext cx="2743201" cy="762000"/>
          </a:xfrm>
        </p:spPr>
        <p:txBody>
          <a:bodyPr>
            <a:normAutofit/>
          </a:bodyPr>
          <a:lstStyle/>
          <a:p>
            <a:pPr algn="just"/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29250" y="617932"/>
            <a:ext cx="6215063" cy="31773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 smtClean="0"/>
              <a:t>Безпека на дорогах в умовах воєнного стану.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Дорога як об’єкт особливої небезпеки потребує системної роботи, адже кожна дитина почуває себе у безпеці тоді, коли знає, як правильно діяти у тій чи іншій екстремальній ситуації.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63" y="527844"/>
            <a:ext cx="4229099" cy="335756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113" y="3885406"/>
            <a:ext cx="4171949" cy="260533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450" y="3885405"/>
            <a:ext cx="5557838" cy="317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679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0162" y="1543050"/>
            <a:ext cx="2243138" cy="847726"/>
          </a:xfrm>
        </p:spPr>
        <p:txBody>
          <a:bodyPr>
            <a:normAutofit/>
          </a:bodyPr>
          <a:lstStyle/>
          <a:p>
            <a:pPr algn="just"/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29251" y="954089"/>
            <a:ext cx="6024562" cy="28606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 smtClean="0"/>
              <a:t> На відміну від дорослих, діти не достатньо уважні та сконцентровані, щоб завжди бути обачними під час прогулянок. Без нагляду з боку дорослих і належного знання правил дорожнього руху ( ПДР ) діти можуть наражатися на небезпеку.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Необхідно навчити дітей ПДР, переконатися, що вони розуміють, про що саме ми їм говоримо.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63" y="700087"/>
            <a:ext cx="3943350" cy="31146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3663" y="4029075"/>
            <a:ext cx="4429125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404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8726" y="2171700"/>
            <a:ext cx="1943100" cy="747713"/>
          </a:xfrm>
        </p:spPr>
        <p:txBody>
          <a:bodyPr>
            <a:normAutofit/>
          </a:bodyPr>
          <a:lstStyle/>
          <a:p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57924" y="719931"/>
            <a:ext cx="4924425" cy="29606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 smtClean="0"/>
              <a:t> Щороку в світі від </a:t>
            </a:r>
            <a:r>
              <a:rPr lang="uk-UA" sz="2000" b="1" dirty="0" err="1" smtClean="0"/>
              <a:t>дорожньо</a:t>
            </a:r>
            <a:r>
              <a:rPr lang="uk-UA" sz="2000" b="1" dirty="0" smtClean="0"/>
              <a:t> – транспортних пригод гине понад 250 тисяч людей. За рік в Україні гине понад 5 тисяч людей, а понад 30 тисяч – отримують травми.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Щоб упередити небезпеку для здоров’я і життя, треба дуже добре знати ці Правила і застосовувати їх.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14" y="662782"/>
            <a:ext cx="4443411" cy="301783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6073" y="3929063"/>
            <a:ext cx="4486276" cy="2814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531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8713" y="1825625"/>
            <a:ext cx="2185988" cy="876300"/>
          </a:xfrm>
        </p:spPr>
        <p:txBody>
          <a:bodyPr>
            <a:normAutofit/>
          </a:bodyPr>
          <a:lstStyle/>
          <a:p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50805" y="717549"/>
            <a:ext cx="5157787" cy="30924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 smtClean="0"/>
              <a:t> Дорога і транспорт приховують в собі безліч небезпек.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Ми всі – пішоходи у випадку, коли ходимо пішки.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Для всіх пішоходів існують певні правила дорожнього руху.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Знати і дотримуватись правил дорожнього руху повинна кожна дитина.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525" y="499269"/>
            <a:ext cx="4186238" cy="352901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6575" y="4028281"/>
            <a:ext cx="4286249" cy="2958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90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7325" y="2000250"/>
            <a:ext cx="2443164" cy="862013"/>
          </a:xfrm>
        </p:spPr>
        <p:txBody>
          <a:bodyPr>
            <a:normAutofit/>
          </a:bodyPr>
          <a:lstStyle/>
          <a:p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96505" y="724316"/>
            <a:ext cx="5210175" cy="34138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«Сьогодні» розкаже, що під час воєнного стану можна робити на дорогах, а що заборонено.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>
                <a:solidFill>
                  <a:srgbClr val="FF0000"/>
                </a:solidFill>
              </a:rPr>
              <a:t>Заборона</a:t>
            </a:r>
            <a:r>
              <a:rPr lang="uk-UA" sz="2000" b="1" dirty="0" smtClean="0"/>
              <a:t> використовувати </a:t>
            </a:r>
            <a:r>
              <a:rPr lang="uk-UA" sz="2000" b="1" dirty="0" err="1" smtClean="0"/>
              <a:t>відеореєстратори</a:t>
            </a:r>
            <a:r>
              <a:rPr lang="uk-UA" sz="2000" b="1" dirty="0" smtClean="0"/>
              <a:t>. Українським водіям заборонили їх використовувати, щоб уникнути розголошення інформації про переміщення та хід виконання завдань сил оборони, яка може якось допомогти противнику.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6" y="600076"/>
            <a:ext cx="4171950" cy="332898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072" y="4287189"/>
            <a:ext cx="2983043" cy="257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560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1" y="2185988"/>
            <a:ext cx="2100262" cy="819150"/>
          </a:xfrm>
        </p:spPr>
        <p:txBody>
          <a:bodyPr>
            <a:normAutofit/>
          </a:bodyPr>
          <a:lstStyle/>
          <a:p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58011" y="696913"/>
            <a:ext cx="4652963" cy="32178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 smtClean="0"/>
              <a:t> </a:t>
            </a:r>
            <a:r>
              <a:rPr lang="uk-UA" sz="2000" b="1" dirty="0" smtClean="0">
                <a:solidFill>
                  <a:srgbClr val="FF0000"/>
                </a:solidFill>
              </a:rPr>
              <a:t>Діти, будьте максимально обережними!</a:t>
            </a:r>
          </a:p>
          <a:p>
            <a:pPr marL="0" indent="0" algn="just">
              <a:buNone/>
            </a:pPr>
            <a:r>
              <a:rPr lang="uk-UA" sz="2000" b="1" dirty="0" smtClean="0"/>
              <a:t>Не фотографуйте місцевість та не публікуйте, бо фото може бути з координатами інфраструктури, розташування ЗСУ тощо. Не розповсюджуйте інформацію, яка несе загрозу для України!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2" y="577057"/>
            <a:ext cx="3786186" cy="333771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9525" y="4157663"/>
            <a:ext cx="3529013" cy="2900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274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0" y="2357437"/>
            <a:ext cx="2286000" cy="747713"/>
          </a:xfrm>
        </p:spPr>
        <p:txBody>
          <a:bodyPr>
            <a:normAutofit/>
          </a:bodyPr>
          <a:lstStyle/>
          <a:p>
            <a:r>
              <a:rPr lang="uk-UA" sz="2000" dirty="0" smtClean="0"/>
              <a:t> 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58050" y="1096963"/>
            <a:ext cx="4324349" cy="32951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>
                <a:solidFill>
                  <a:srgbClr val="FF0000"/>
                </a:solidFill>
              </a:rPr>
              <a:t>Діти, будьте максимально обережними!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Ідучи на прогулянку, не перебувайте далеко від дому!!!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Не ігноруйте сигналів, які повідомляють про «повітряну тривогу». Після отримання такого сигналу, негайно прямуйте в укриття!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013" y="900112"/>
            <a:ext cx="4300537" cy="32289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5731" y="4542020"/>
            <a:ext cx="4572000" cy="2315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834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8724" y="2057400"/>
            <a:ext cx="2171701" cy="847725"/>
          </a:xfrm>
        </p:spPr>
        <p:txBody>
          <a:bodyPr>
            <a:normAutofit/>
          </a:bodyPr>
          <a:lstStyle/>
          <a:p>
            <a:pPr algn="just"/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29412" y="643731"/>
            <a:ext cx="4710112" cy="33607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 smtClean="0"/>
              <a:t> </a:t>
            </a:r>
            <a:r>
              <a:rPr lang="uk-UA" sz="2000" b="1" dirty="0" smtClean="0">
                <a:solidFill>
                  <a:srgbClr val="FF0000"/>
                </a:solidFill>
              </a:rPr>
              <a:t>Діти, будьте максимально обережними!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Знаходячись на вулиці, не підходьте та не торкайтеся до невідомих речей! Навіть звичайні побутові предмети можуть бути заміновані, тому не беріть у руки: іграшки, коробки, телефони тощо.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Побачивши будь - які підозрілі предмети, негайно </a:t>
            </a:r>
            <a:r>
              <a:rPr lang="uk-UA" sz="2000" b="1" dirty="0" err="1" smtClean="0"/>
              <a:t>повідомте</a:t>
            </a:r>
            <a:r>
              <a:rPr lang="uk-UA" sz="2000" b="1" dirty="0" smtClean="0"/>
              <a:t> дорослих!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262" y="4400550"/>
            <a:ext cx="3400425" cy="268604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1" y="500063"/>
            <a:ext cx="3871912" cy="3504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0559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465</Words>
  <Application>Microsoft Office PowerPoint</Application>
  <PresentationFormat>Широкоэкранный</PresentationFormat>
  <Paragraphs>37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                 «Безпека на дорогах в умовах воєнного стану»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</vt:lpstr>
      <vt:lpstr>Презентация PowerPoint</vt:lpstr>
      <vt:lpstr> </vt:lpstr>
      <vt:lpstr>Презентация PowerPoint</vt:lpstr>
      <vt:lpstr>      ДІТИ,                            БЕРЕЖІТЬ     СЕБЕ!!!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Вікторія</cp:lastModifiedBy>
  <cp:revision>24</cp:revision>
  <dcterms:created xsi:type="dcterms:W3CDTF">2023-05-09T07:46:50Z</dcterms:created>
  <dcterms:modified xsi:type="dcterms:W3CDTF">2025-11-29T14:31:00Z</dcterms:modified>
</cp:coreProperties>
</file>