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640960" cy="3168352"/>
          </a:xfrm>
        </p:spPr>
        <p:txBody>
          <a:bodyPr>
            <a:normAutofit/>
          </a:bodyPr>
          <a:lstStyle/>
          <a:p>
            <a:r>
              <a:rPr lang="uk-UA" sz="5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ПОСТТРАВМАТИЧНИЙ СТРЕСОВИЙ РОЗЛАД В (ПТСР)</a:t>
            </a: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41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424935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Травма – це реакція психіки людини на зовнішні події, коли є загроза смертельної небезпеки чи загроза серйозного поранення (фізичного чи психічного). </a:t>
            </a:r>
          </a:p>
          <a:p>
            <a:pPr marL="0" indent="0">
              <a:buNone/>
            </a:pPr>
            <a:endParaRPr lang="uk-U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травмі, якщо людина потрапляє в стан сильного страху, її здатність поєднувати речі та знати, що це все закінчиться – зникає. Зв’язок з минулим, теперішнім та майбутнім зникає.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895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59" cy="61926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endParaRPr lang="uk-UA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Травмуюча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подія </a:t>
            </a:r>
          </a:p>
          <a:p>
            <a:pPr marL="0" indent="0">
              <a:buNone/>
            </a:pP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Гостра реакція на стрес (ГРС)</a:t>
            </a:r>
          </a:p>
          <a:p>
            <a:pPr marL="0" indent="0" algn="ctr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 30 днів від події)</a:t>
            </a:r>
          </a:p>
          <a:p>
            <a:pPr marL="0" indent="0" algn="ctr">
              <a:buNone/>
            </a:pP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Гострий стресовий розлад (ГСР)</a:t>
            </a:r>
          </a:p>
          <a:p>
            <a:pPr marL="0" indent="0" algn="ctr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(від моменту події до декількох годин)</a:t>
            </a:r>
          </a:p>
          <a:p>
            <a:pPr marL="0" indent="0" algn="ctr">
              <a:buNone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Посттравматичний стресовий розлад (ПТСР)</a:t>
            </a:r>
          </a:p>
          <a:p>
            <a:pPr marL="0" indent="0" algn="ctr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 моменту події до 2-3 місяців, іноді більше)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427984" y="126876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34093" y="2795808"/>
            <a:ext cx="0" cy="633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27984" y="4365104"/>
            <a:ext cx="610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46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336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Причини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травми</a:t>
            </a: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1. Природні катаклізми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пожежі, цунамі, повені, стихійні лиха.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Нещасні випадки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вибухи, пожежі, ядерні чи хімічні катастрофи.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3. Цілеспрямовані руйнівні дії окремих людей чи груп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терористичні акти, війни.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4. Екстремальні дії на окрему особистість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насилля в різній формі (як правило, під час військових дій напряму збільшується)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84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33670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Ознаки гострої реакції на стрес (ГРС):</a:t>
            </a: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Інтенсивний страх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який викликає бажання бігти чи завмерти, часто супроводжується тремтінням.</a:t>
            </a:r>
          </a:p>
          <a:p>
            <a:pPr marL="0" lv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Заперечення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(як захисна реакція) – проявляється  у виді симптомів дисоціації (коли подія здається нереалістичною, наче це відбулося не з цією людиною)</a:t>
            </a:r>
          </a:p>
          <a:p>
            <a:pPr marL="0" lv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3. Стан розгубленості 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складно орієнтуватися у ситуації, приймати рішення, виконувати необхідні дії.</a:t>
            </a:r>
          </a:p>
          <a:p>
            <a:pPr marL="0" lv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4. Психосоматичні симптоми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нудота, повна втрата апетиту, стан апатії.</a:t>
            </a:r>
          </a:p>
          <a:p>
            <a:pPr marL="0" lvl="0" indent="0">
              <a:buNone/>
            </a:pP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все НОРМАЛЬНА реакція психіки після </a:t>
            </a:r>
            <a:r>
              <a:rPr lang="uk-UA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травмуючої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події!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568953" cy="61926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Ознаки гострого стресового розладу (ГСР)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1. Повторне переживання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спогадів або снів про </a:t>
            </a: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травмуючу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подію.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Негативний настрій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погані думки, смуток, відчуття </a:t>
            </a: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подавленості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3.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Дисоціативні</a:t>
            </a: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прояви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відчуття відірваності від оточуючого світу, неможливість пригадати окремі епізоди </a:t>
            </a: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травмуючої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події.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4. Симптоми уникання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свідоме уникання думок, почуттів, людей, місць, які асоціюються з цією подією.</a:t>
            </a: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5. Стан збудження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езсоння, розлади сну, розсіяність, агресивність, які можуть виражатися як вербально, за допомогою слів, так і фізично.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67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5904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Гострий стресовий розлад може розвиватися за двома напрямками:</a:t>
            </a:r>
          </a:p>
          <a:p>
            <a:pPr marL="0" indent="0" algn="ctr">
              <a:buNone/>
            </a:pPr>
            <a:endParaRPr lang="uk-U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1. Тривожний розлад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надмірне занепокоєння, розсіяність, надмірна стомлюваність, метушливість, постійна потреба щось робити.</a:t>
            </a:r>
          </a:p>
          <a:p>
            <a:pPr marL="0" indent="0">
              <a:buNone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2. Депресія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постійний сум, відчуття безнадії, надмірна стомлюваність, раптові випадки плачу, втрата зацікавленості до будь-яких справ, зміна апетиту, ваги, думки про нанесення собі шкоди, іноді навіть думки про можливість піти з життя.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4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784975" cy="6480720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Посттравматичний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стресовий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розлад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(ПТСР) –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важкий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психічний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стан,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надмірну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негативну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психіку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 fontAlgn="base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Ознаки ПТСР:</a:t>
            </a:r>
          </a:p>
          <a:p>
            <a:pPr marL="0" indent="0" fontAlgn="base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Болісні спогади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які постійно повторюються.</a:t>
            </a:r>
          </a:p>
          <a:p>
            <a:pPr marL="0" indent="0" fontAlgn="base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Провали у пам’яті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Дереалізація 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світ змінився з того моменту, став іншим, життя поділилося на «до» та «після».</a:t>
            </a:r>
          </a:p>
          <a:p>
            <a:pPr marL="0" indent="0" fontAlgn="base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Нічні жахіття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які повторюються.</a:t>
            </a:r>
          </a:p>
          <a:p>
            <a:pPr marL="0" indent="0" fontAlgn="base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Складність у роботі пам’яті та концентрації уваги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Гіперактивність або </a:t>
            </a:r>
            <a:r>
              <a:rPr lang="uk-UA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гіперпильність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uk-UA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Агресивність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яка часто направлена на близьких чи рідних.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64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241</TotalTime>
  <Words>80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Candara</vt:lpstr>
      <vt:lpstr>Symbol</vt:lpstr>
      <vt:lpstr>Times New Roman</vt:lpstr>
      <vt:lpstr>Волна</vt:lpstr>
      <vt:lpstr>ПОСТТРАВМАТИЧНИЙ СТРЕСОВИЙ РОЗЛАД В (ПТСР)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ПРОФІЛАКТИКА БУЛІНГУ ЯК ЗАБЕЗПЕЧЕННЯ КОМФОРТНИХ УМОВ НАВЧАННЯ</dc:title>
  <dc:creator>User</dc:creator>
  <cp:lastModifiedBy>Вікторія</cp:lastModifiedBy>
  <cp:revision>25</cp:revision>
  <dcterms:created xsi:type="dcterms:W3CDTF">2021-10-20T10:35:34Z</dcterms:created>
  <dcterms:modified xsi:type="dcterms:W3CDTF">2022-08-24T11:02:00Z</dcterms:modified>
</cp:coreProperties>
</file>