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5" d="100"/>
          <a:sy n="35" d="100"/>
        </p:scale>
        <p:origin x="78" y="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4218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3613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3412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4824"/>
          <a:stretch/>
        </p:blipFill>
        <p:spPr>
          <a:xfrm>
            <a:off x="0" y="0"/>
            <a:ext cx="16256000" cy="9372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138E17-A1B4-4C25-8C69-DCD9B4571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320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005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3412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4218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2605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3412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4218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4420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3815"/>
          <a:stretch/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3412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Произвольный</PresentationFormat>
  <Paragraphs>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Вікторія</cp:lastModifiedBy>
  <cp:revision>4</cp:revision>
  <dcterms:created xsi:type="dcterms:W3CDTF">2006-08-16T00:00:00Z</dcterms:created>
  <dcterms:modified xsi:type="dcterms:W3CDTF">2026-08-07T10:50:40Z</dcterms:modified>
</cp:coreProperties>
</file>