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09" autoAdjust="0"/>
    <p:restoredTop sz="94370" autoAdjust="0"/>
  </p:normalViewPr>
  <p:slideViewPr>
    <p:cSldViewPr snapToGrid="0">
      <p:cViewPr varScale="1">
        <p:scale>
          <a:sx n="85" d="100"/>
          <a:sy n="85" d="100"/>
        </p:scale>
        <p:origin x="2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7CD6-FD10-4A68-92C8-7904D1A1745E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9CF7-8A71-47B9-AB85-C14C6A78B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601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7CD6-FD10-4A68-92C8-7904D1A1745E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9CF7-8A71-47B9-AB85-C14C6A78B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860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7CD6-FD10-4A68-92C8-7904D1A1745E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9CF7-8A71-47B9-AB85-C14C6A78B8F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3557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7CD6-FD10-4A68-92C8-7904D1A1745E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9CF7-8A71-47B9-AB85-C14C6A78B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959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7CD6-FD10-4A68-92C8-7904D1A1745E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9CF7-8A71-47B9-AB85-C14C6A78B8F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0906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7CD6-FD10-4A68-92C8-7904D1A1745E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9CF7-8A71-47B9-AB85-C14C6A78B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390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7CD6-FD10-4A68-92C8-7904D1A1745E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9CF7-8A71-47B9-AB85-C14C6A78B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470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7CD6-FD10-4A68-92C8-7904D1A1745E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9CF7-8A71-47B9-AB85-C14C6A78B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385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7CD6-FD10-4A68-92C8-7904D1A1745E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9CF7-8A71-47B9-AB85-C14C6A78B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692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7CD6-FD10-4A68-92C8-7904D1A1745E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9CF7-8A71-47B9-AB85-C14C6A78B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626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7CD6-FD10-4A68-92C8-7904D1A1745E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9CF7-8A71-47B9-AB85-C14C6A78B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184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7CD6-FD10-4A68-92C8-7904D1A1745E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9CF7-8A71-47B9-AB85-C14C6A78B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335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7CD6-FD10-4A68-92C8-7904D1A1745E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9CF7-8A71-47B9-AB85-C14C6A78B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080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7CD6-FD10-4A68-92C8-7904D1A1745E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9CF7-8A71-47B9-AB85-C14C6A78B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31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7CD6-FD10-4A68-92C8-7904D1A1745E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9CF7-8A71-47B9-AB85-C14C6A78B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420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27CD6-FD10-4A68-92C8-7904D1A1745E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E9CF7-8A71-47B9-AB85-C14C6A78B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37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27CD6-FD10-4A68-92C8-7904D1A1745E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11E9CF7-8A71-47B9-AB85-C14C6A78B8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08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D664FF8-42DA-4A65-A75E-4844A91FCFAD}"/>
              </a:ext>
            </a:extLst>
          </p:cNvPr>
          <p:cNvSpPr/>
          <p:nvPr/>
        </p:nvSpPr>
        <p:spPr>
          <a:xfrm>
            <a:off x="8702290" y="5916761"/>
            <a:ext cx="244971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Підготувала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Костюк В.В.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E5C2F11-6865-E584-BADA-9220CF376D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720F38-1EF7-0A8B-49EC-7E6EE5201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9" y="335844"/>
            <a:ext cx="5386726" cy="618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52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177A7D-277B-AA1B-1A54-0777ACB93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21" name="Объект 20">
            <a:extLst>
              <a:ext uri="{FF2B5EF4-FFF2-40B4-BE49-F238E27FC236}">
                <a16:creationId xmlns:a16="http://schemas.microsoft.com/office/drawing/2014/main" id="{4CF30C97-4705-AF1B-CC2B-58DF83590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1999" cy="6914444"/>
          </a:xfrm>
        </p:spPr>
      </p:pic>
    </p:spTree>
    <p:extLst>
      <p:ext uri="{BB962C8B-B14F-4D97-AF65-F5344CB8AC3E}">
        <p14:creationId xmlns:p14="http://schemas.microsoft.com/office/powerpoint/2010/main" val="4120028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C46A5A-B4BE-1910-5A48-DDD3ECD24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435E840F-EDAD-05B7-C74A-44B7888E4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50341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DC0F69B9-A7DF-D104-40E0-168E3E308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F4ED2AB-6CD4-D121-0B05-939B657E63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784621" cy="3429000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C7188A-A77C-E1B9-A97F-B7656BCBE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910" y="3429000"/>
            <a:ext cx="6920089" cy="359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16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8E8766-409E-B520-A47C-195501433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9BDB9DA-3D69-EC58-6314-46EA77F79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979534" cy="342900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752C64-2C91-4313-9435-F282D714C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222" y="3384650"/>
            <a:ext cx="7337778" cy="350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98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FA4DC-E7F3-785D-BD3F-68ADDC366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5AC781B-6A97-55CB-B195-0D34CF4081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6829777" cy="3269343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872050-EDD6-81D6-D9AA-961D1C8F6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33" y="3269343"/>
            <a:ext cx="7958667" cy="358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03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7B5833-73BA-9DD8-5111-AA76E271B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7" y="830944"/>
            <a:ext cx="8596668" cy="1320800"/>
          </a:xfrm>
        </p:spPr>
        <p:txBody>
          <a:bodyPr/>
          <a:lstStyle/>
          <a:p>
            <a:endParaRPr lang="ru-UA"/>
          </a:p>
        </p:txBody>
      </p:sp>
      <p:pic>
        <p:nvPicPr>
          <p:cNvPr id="29" name="Объект 28">
            <a:extLst>
              <a:ext uri="{FF2B5EF4-FFF2-40B4-BE49-F238E27FC236}">
                <a16:creationId xmlns:a16="http://schemas.microsoft.com/office/drawing/2014/main" id="{C768F9E3-0718-6E24-321F-A86CBBC16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276622" cy="3429000"/>
          </a:xfr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DEEDB90-D739-B770-4306-E74662648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444" y="2720622"/>
            <a:ext cx="7563557" cy="413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38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7B4552-CBF1-82ED-8732-65C8D33E0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37809AA-2A10-D13F-22A8-222687C098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373511" cy="320040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626913-A649-C00D-237D-11D4C7B52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22" y="3200401"/>
            <a:ext cx="6931378" cy="365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63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00F54C-99C3-A90E-D7ED-178B58A3E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3590308-EB1F-D0F3-1A77-6C9590241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48"/>
            <a:ext cx="5967984" cy="401525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F5FC63-255B-5EC0-F8DC-78B39AEA4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85" y="2761801"/>
            <a:ext cx="6224016" cy="409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67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712EB6-294F-33DA-4B66-8007D8E10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224164D-E321-3B63-296B-FA61806C86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806" y="2539999"/>
            <a:ext cx="6920194" cy="431800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DC7116-7BB6-5DBE-9524-ED5F1B691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508171" cy="393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99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386600-DD62-9161-5E77-4EB0800D0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162B5B3-6C3D-D6CD-ADFF-FA0B0AB57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85451" cy="38814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E73261-21F7-4DC3-7B50-613142320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743" y="2976563"/>
            <a:ext cx="7119257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43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id="{176F0F78-8AA0-57E0-7EA7-A08748931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4951141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F27778-AD6E-73FD-D437-843D063E7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52956"/>
            <a:ext cx="6096000" cy="463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30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imn_ukrani_-_shche_ne_vmerla_ukrana_(z2.fm)">
            <a:hlinkClick r:id="" action="ppaction://media"/>
            <a:extLst>
              <a:ext uri="{FF2B5EF4-FFF2-40B4-BE49-F238E27FC236}">
                <a16:creationId xmlns:a16="http://schemas.microsoft.com/office/drawing/2014/main" id="{A2A3DBED-78C3-484F-AD5E-4EF2FD1582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775" y="6070600"/>
            <a:ext cx="609600" cy="60960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8DDF09CB-FCD6-5D3C-4389-9B2F8E669C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82107" cy="381564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7C5746-8297-63DA-E066-7E88EC8CB6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610" y="2609385"/>
            <a:ext cx="6616390" cy="424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3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E13C583C-DFD8-D2B4-898C-A8FA4E73CD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30395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1087A-486E-56A2-0C52-6A2BC6CC9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F9C49A1-6E39-ED74-7075-DFC05538C3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48107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18069-12F9-9D82-D117-46AD03438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6854D84-F85A-2ECE-CAF2-79E823BEF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37867" cy="3302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CE3F1C-4A58-8B45-A530-5D64DBD27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710" y="3302000"/>
            <a:ext cx="7123289" cy="366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52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C76589-F55B-91ED-58F8-E11FDC133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CD9B10E-10E0-FD3E-A924-71B3CF84D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6563"/>
            <a:ext cx="6096000" cy="38814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5F2271-1B8F-BC3A-5C55-1956DD3D6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8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88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EF67E-3F52-9BCC-2A02-9DF4F2FFE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70976FA6-22C0-DA70-C71D-E46473FF0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88"/>
            <a:ext cx="12192000" cy="6846711"/>
          </a:xfrm>
        </p:spPr>
      </p:pic>
    </p:spTree>
    <p:extLst>
      <p:ext uri="{BB962C8B-B14F-4D97-AF65-F5344CB8AC3E}">
        <p14:creationId xmlns:p14="http://schemas.microsoft.com/office/powerpoint/2010/main" val="804033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862FA-9F3E-E6D1-859B-8A71900CC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99578E4-D8D2-BC42-5B78-355C19187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1"/>
          </a:xfrm>
        </p:spPr>
      </p:pic>
    </p:spTree>
    <p:extLst>
      <p:ext uri="{BB962C8B-B14F-4D97-AF65-F5344CB8AC3E}">
        <p14:creationId xmlns:p14="http://schemas.microsoft.com/office/powerpoint/2010/main" val="1315441211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742</TotalTime>
  <Words>6</Words>
  <Application>Microsoft Office PowerPoint</Application>
  <PresentationFormat>Широкоэкранный</PresentationFormat>
  <Paragraphs>2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Лютий,який і не минав,та рік одним днем:як війна змінила українців та світ</dc:title>
  <dc:creator>Worker</dc:creator>
  <cp:lastModifiedBy>User</cp:lastModifiedBy>
  <cp:revision>12</cp:revision>
  <dcterms:created xsi:type="dcterms:W3CDTF">2023-02-25T12:40:36Z</dcterms:created>
  <dcterms:modified xsi:type="dcterms:W3CDTF">2024-03-15T01:44:23Z</dcterms:modified>
</cp:coreProperties>
</file>