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4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475707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0070C0"/>
                </a:solidFill>
              </a:rPr>
              <a:t>До Дня Героїв Небесної Сотні </a:t>
            </a:r>
            <a:r>
              <a:rPr lang="uk-UA" dirty="0" err="1" smtClean="0">
                <a:solidFill>
                  <a:srgbClr val="FF0000"/>
                </a:solidFill>
              </a:rPr>
              <a:t>“Ангели</a:t>
            </a:r>
            <a:r>
              <a:rPr lang="uk-UA" dirty="0" smtClean="0">
                <a:solidFill>
                  <a:srgbClr val="FF0000"/>
                </a:solidFill>
              </a:rPr>
              <a:t>, які тримають небо </a:t>
            </a:r>
            <a:r>
              <a:rPr lang="uk-UA" dirty="0" err="1" smtClean="0">
                <a:solidFill>
                  <a:srgbClr val="FF0000"/>
                </a:solidFill>
              </a:rPr>
              <a:t>України”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Підготувала: Тетяна </a:t>
            </a:r>
            <a:r>
              <a:rPr lang="uk-UA" dirty="0" err="1" smtClean="0"/>
              <a:t>Кисєльова</a:t>
            </a: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2051" name="Picture 3" descr="C:\Users\UN23019816\Desktop\0-02-05-ebac6e482d4ec3c07db952055eabf66cb1fc2bbafccd6507aac4a0516e5353ba_2720daa2e15e61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698500"/>
            <a:ext cx="6768752" cy="546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3074" name="Picture 2" descr="C:\Users\UN23019816\Desktop\0-02-05-b124f25e1a7a6deb9f556001ed8b443f647ded7efed723fb1cb23d403efffba2_8633c12a1f2d4c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32656"/>
            <a:ext cx="6120680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5122" name="Picture 2" descr="C:\Users\UN23019816\Desktop\thumb_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052736"/>
            <a:ext cx="7056784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6146" name="Picture 2" descr="C:\Users\UN23019816\Desktop\thumb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08720"/>
            <a:ext cx="7128792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098" name="Picture 2" descr="C:\Users\UN23019816\Desktop\thumb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08720"/>
            <a:ext cx="6480720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7170" name="Picture 2" descr="C:\Users\UN23019816\Desktop\thumb_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052736"/>
            <a:ext cx="6840759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8194" name="Picture 2" descr="C:\Users\UN23019816\Desktop\0-02-05-28d863d9fdd637f66af7115592e047792221680fbf524e55ba1a1aa569da33aa_7a12e46d6733d1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81000"/>
            <a:ext cx="648072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60648"/>
            <a:ext cx="528058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787911"/>
            <a:ext cx="5832648" cy="3233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17</Words>
  <Application>Microsoft Office PowerPoint</Application>
  <PresentationFormat>Экран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До Дня Героїв Небесної Сотні “Ангели, які тримають небо України”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 Дня Героїв Небесної Сотні “Ангели, які тримають небо України”</dc:title>
  <dc:creator>UN23 019816</dc:creator>
  <cp:lastModifiedBy>UN23 019816</cp:lastModifiedBy>
  <cp:revision>4</cp:revision>
  <dcterms:created xsi:type="dcterms:W3CDTF">2026-08-13T07:00:16Z</dcterms:created>
  <dcterms:modified xsi:type="dcterms:W3CDTF">2026-08-13T12:11:13Z</dcterms:modified>
</cp:coreProperties>
</file>