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9" r:id="rId4"/>
    <p:sldId id="262" r:id="rId5"/>
    <p:sldId id="274" r:id="rId6"/>
    <p:sldId id="259" r:id="rId7"/>
    <p:sldId id="265" r:id="rId8"/>
    <p:sldId id="268" r:id="rId9"/>
    <p:sldId id="271" r:id="rId10"/>
    <p:sldId id="261" r:id="rId11"/>
    <p:sldId id="266" r:id="rId12"/>
    <p:sldId id="263" r:id="rId13"/>
    <p:sldId id="272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36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27CD6-FD10-4A68-92C8-7904D1A1745E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E9CF7-8A71-47B9-AB85-C14C6A78B8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601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27CD6-FD10-4A68-92C8-7904D1A1745E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E9CF7-8A71-47B9-AB85-C14C6A78B8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3860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27CD6-FD10-4A68-92C8-7904D1A1745E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E9CF7-8A71-47B9-AB85-C14C6A78B8FD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135574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27CD6-FD10-4A68-92C8-7904D1A1745E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E9CF7-8A71-47B9-AB85-C14C6A78B8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9597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27CD6-FD10-4A68-92C8-7904D1A1745E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E9CF7-8A71-47B9-AB85-C14C6A78B8FD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409061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27CD6-FD10-4A68-92C8-7904D1A1745E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E9CF7-8A71-47B9-AB85-C14C6A78B8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3900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27CD6-FD10-4A68-92C8-7904D1A1745E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E9CF7-8A71-47B9-AB85-C14C6A78B8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94707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27CD6-FD10-4A68-92C8-7904D1A1745E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E9CF7-8A71-47B9-AB85-C14C6A78B8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385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27CD6-FD10-4A68-92C8-7904D1A1745E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E9CF7-8A71-47B9-AB85-C14C6A78B8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692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27CD6-FD10-4A68-92C8-7904D1A1745E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E9CF7-8A71-47B9-AB85-C14C6A78B8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626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27CD6-FD10-4A68-92C8-7904D1A1745E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E9CF7-8A71-47B9-AB85-C14C6A78B8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184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27CD6-FD10-4A68-92C8-7904D1A1745E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E9CF7-8A71-47B9-AB85-C14C6A78B8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335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27CD6-FD10-4A68-92C8-7904D1A1745E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E9CF7-8A71-47B9-AB85-C14C6A78B8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080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27CD6-FD10-4A68-92C8-7904D1A1745E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E9CF7-8A71-47B9-AB85-C14C6A78B8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131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27CD6-FD10-4A68-92C8-7904D1A1745E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E9CF7-8A71-47B9-AB85-C14C6A78B8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8420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27CD6-FD10-4A68-92C8-7904D1A1745E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E9CF7-8A71-47B9-AB85-C14C6A78B8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375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27CD6-FD10-4A68-92C8-7904D1A1745E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11E9CF7-8A71-47B9-AB85-C14C6A78B8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088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875104-ABE8-4C01-AA28-784DF99B37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067" y="79023"/>
            <a:ext cx="8602133" cy="1819762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«24 </a:t>
            </a:r>
            <a:r>
              <a:rPr lang="ru-RU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лютогоДень</a:t>
            </a: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ru-RU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що</a:t>
            </a: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змінив</a:t>
            </a: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нас.»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D664FF8-42DA-4A65-A75E-4844A91FCFAD}"/>
              </a:ext>
            </a:extLst>
          </p:cNvPr>
          <p:cNvSpPr/>
          <p:nvPr/>
        </p:nvSpPr>
        <p:spPr>
          <a:xfrm>
            <a:off x="9372601" y="314325"/>
            <a:ext cx="200095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Підготувала</a:t>
            </a:r>
            <a:endParaRPr lang="ru-RU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Костюк В.В.</a:t>
            </a:r>
            <a:endParaRPr lang="ru-RU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8E1629E-76DB-7207-DAA2-BCDC513108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22148"/>
            <a:ext cx="6915150" cy="463585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9741C69-22CA-36FA-813D-0480AE5B1F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5150" y="2835627"/>
            <a:ext cx="5276850" cy="39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0527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19E3FA7-0E11-43E3-B209-FF9A093CA1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71" t="5544" r="14442" b="7450"/>
          <a:stretch/>
        </p:blipFill>
        <p:spPr>
          <a:xfrm>
            <a:off x="0" y="0"/>
            <a:ext cx="12192000" cy="6942667"/>
          </a:xfrm>
        </p:spPr>
      </p:pic>
    </p:spTree>
    <p:extLst>
      <p:ext uri="{BB962C8B-B14F-4D97-AF65-F5344CB8AC3E}">
        <p14:creationId xmlns:p14="http://schemas.microsoft.com/office/powerpoint/2010/main" val="12044609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>
            <a:extLst>
              <a:ext uri="{FF2B5EF4-FFF2-40B4-BE49-F238E27FC236}">
                <a16:creationId xmlns:a16="http://schemas.microsoft.com/office/drawing/2014/main" id="{4384726E-80F9-4E11-BAE3-A5AF81792B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98" t="1794" r="15751" b="5949"/>
          <a:stretch/>
        </p:blipFill>
        <p:spPr>
          <a:xfrm>
            <a:off x="1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0234954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A6125FB-48B6-492D-A7A1-664F4B6ACF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70" t="669" r="10679" b="698"/>
          <a:stretch/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20555855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13B9A1-A4AF-E7FC-096B-9E5FA3E4D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0D216048-99A1-D8BB-E6DE-69029C7EF68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0" y="3654777"/>
            <a:ext cx="2474383" cy="3138311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472CBD64-759C-E12B-A7C2-820C29B5588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5556" y="1140178"/>
            <a:ext cx="2596444" cy="3268133"/>
          </a:xfr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983F892-C56D-C4FC-EFE4-B41FD79FDFA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0047" y="3719689"/>
            <a:ext cx="2325509" cy="313831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BA548E3-AE0C-9AA9-AD2C-E60F6F07E0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4" y="191206"/>
            <a:ext cx="4075289" cy="6601882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E9FDE23-0EF7-EBCB-3ADE-316995D0E6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311" y="63147"/>
            <a:ext cx="4809067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677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A774665-259B-CFE4-3759-A1497E4EAE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896D8D2-945D-69AC-2062-3F2987AEEB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7145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530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170BB6-CD8E-D447-18B3-5FBF001AF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935744F9-A883-33B1-7928-CEF18B1A98A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6639"/>
            <a:ext cx="8342489" cy="6041362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8A1104FD-E864-D736-21D5-72CF05DE2D6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UA"/>
          </a:p>
        </p:txBody>
      </p:sp>
      <p:pic>
        <p:nvPicPr>
          <p:cNvPr id="7" name="Объект 5">
            <a:extLst>
              <a:ext uri="{FF2B5EF4-FFF2-40B4-BE49-F238E27FC236}">
                <a16:creationId xmlns:a16="http://schemas.microsoft.com/office/drawing/2014/main" id="{1A48BDCB-FCBF-7BD8-81A4-716BDA8407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800" y="0"/>
            <a:ext cx="6807201" cy="4549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357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FA0B51BC-CC0D-4333-B6F1-814179DE52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8" t="4794" r="14770" b="5574"/>
          <a:stretch/>
        </p:blipFill>
        <p:spPr>
          <a:xfrm>
            <a:off x="342314" y="393895"/>
            <a:ext cx="5753686" cy="3362179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CE8AB47-8654-4E57-9EAA-B7FBE92ED16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70" t="5379" r="13923" b="6040"/>
          <a:stretch/>
        </p:blipFill>
        <p:spPr>
          <a:xfrm>
            <a:off x="5927189" y="3249851"/>
            <a:ext cx="5922497" cy="335141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760E060-AFB3-496D-802A-8EDE50D431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130" y="715322"/>
            <a:ext cx="6082870" cy="2534529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6C79025-9509-4EA8-B09F-FD2DA4A6C66C}"/>
              </a:ext>
            </a:extLst>
          </p:cNvPr>
          <p:cNvSpPr/>
          <p:nvPr/>
        </p:nvSpPr>
        <p:spPr>
          <a:xfrm>
            <a:off x="186633" y="3978339"/>
            <a:ext cx="552484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 лютого – дата, яка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змінила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мирне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кожного з нас!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Відважний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український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народ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ціною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життів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боронить не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себе, а й увесь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ru-RU" sz="6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65765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F8C29D-A5C9-8AD5-BBFD-3D670C00E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1E16416D-4726-678E-C89B-19D89A74456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43" y="480131"/>
            <a:ext cx="4251235" cy="4173156"/>
          </a:xfrm>
        </p:spPr>
      </p:pic>
      <p:sp>
        <p:nvSpPr>
          <p:cNvPr id="10" name="Объект 9">
            <a:extLst>
              <a:ext uri="{FF2B5EF4-FFF2-40B4-BE49-F238E27FC236}">
                <a16:creationId xmlns:a16="http://schemas.microsoft.com/office/drawing/2014/main" id="{2B7C4AC3-6D79-1AC8-3F1C-89B9E0874C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3" y="6656661"/>
            <a:ext cx="6661015" cy="45719"/>
          </a:xfrm>
        </p:spPr>
        <p:txBody>
          <a:bodyPr>
            <a:normAutofit fontScale="25000" lnSpcReduction="20000"/>
          </a:bodyPr>
          <a:lstStyle/>
          <a:p>
            <a:endParaRPr lang="ru-UA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0DAB386-E14B-AE08-6C5F-8AEDF4E3F9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091" y="77810"/>
            <a:ext cx="7572022" cy="6702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021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6DCAB29C-EA18-44C8-9804-7D6C395F96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80" t="5168" r="14279" b="5575"/>
          <a:stretch/>
        </p:blipFill>
        <p:spPr>
          <a:xfrm>
            <a:off x="815926" y="502414"/>
            <a:ext cx="10255348" cy="5853172"/>
          </a:xfrm>
        </p:spPr>
      </p:pic>
    </p:spTree>
    <p:extLst>
      <p:ext uri="{BB962C8B-B14F-4D97-AF65-F5344CB8AC3E}">
        <p14:creationId xmlns:p14="http://schemas.microsoft.com/office/powerpoint/2010/main" val="3630395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E54DB8-72B3-4DC5-8596-BCEBCC1DD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40" y="151200"/>
            <a:ext cx="8596668" cy="670560"/>
          </a:xfrm>
        </p:spPr>
        <p:txBody>
          <a:bodyPr/>
          <a:lstStyle/>
          <a:p>
            <a:pPr algn="ctr"/>
            <a:r>
              <a:rPr lang="uk-UA" dirty="0">
                <a:solidFill>
                  <a:schemeClr val="tx1"/>
                </a:solidFill>
              </a:rPr>
              <a:t>А ви знаєте, хто такі волонтери?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268B887F-B9DC-4F7F-A4A0-14A8D43BA71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1" t="3342" r="15173" b="4731"/>
          <a:stretch/>
        </p:blipFill>
        <p:spPr>
          <a:xfrm>
            <a:off x="413608" y="821760"/>
            <a:ext cx="5096953" cy="2997201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F90EB645-94D5-4640-B621-2EF05B48053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59" t="6858" r="16048" b="6588"/>
          <a:stretch/>
        </p:blipFill>
        <p:spPr>
          <a:xfrm>
            <a:off x="6390465" y="821760"/>
            <a:ext cx="5387927" cy="2997201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ADCD65A-240E-44FE-B786-679232ED8C3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22" t="2999" r="15654" b="11064"/>
          <a:stretch/>
        </p:blipFill>
        <p:spPr>
          <a:xfrm>
            <a:off x="413608" y="3663632"/>
            <a:ext cx="5096953" cy="279344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97AE7EA-8460-4A57-A75A-EF79AC9087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85" t="9873" r="16462" b="9213"/>
          <a:stretch/>
        </p:blipFill>
        <p:spPr>
          <a:xfrm>
            <a:off x="6390464" y="3663632"/>
            <a:ext cx="5387927" cy="2832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1946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7F751B75-E785-4950-8425-DA4D95F9C7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34" t="-831" r="14442"/>
          <a:stretch/>
        </p:blipFill>
        <p:spPr>
          <a:xfrm>
            <a:off x="1083212" y="326041"/>
            <a:ext cx="9509760" cy="6205918"/>
          </a:xfrm>
        </p:spPr>
      </p:pic>
    </p:spTree>
    <p:extLst>
      <p:ext uri="{BB962C8B-B14F-4D97-AF65-F5344CB8AC3E}">
        <p14:creationId xmlns:p14="http://schemas.microsoft.com/office/powerpoint/2010/main" val="651087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3AFA91-B161-19CE-C901-7C6E6E5A1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96DAE961-2281-593F-E8EC-6BCED6702F2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857375"/>
            <a:ext cx="5243182" cy="5000625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5859D757-5E4A-D2AB-EDAC-FE51D7C42E5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9266" y="1108074"/>
            <a:ext cx="2661972" cy="4641851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9613FA4-C170-9730-5A0C-B38E18B572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419" y="1"/>
            <a:ext cx="4367609" cy="657225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9F4B5D8-A79C-BE3A-F2CB-429804124B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2" y="247425"/>
            <a:ext cx="5162420" cy="160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696270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101</TotalTime>
  <Words>49</Words>
  <Application>Microsoft Office PowerPoint</Application>
  <PresentationFormat>Широкоэкранный</PresentationFormat>
  <Paragraphs>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Times New Roman</vt:lpstr>
      <vt:lpstr>Trebuchet MS</vt:lpstr>
      <vt:lpstr>Wingdings 3</vt:lpstr>
      <vt:lpstr>Аспект</vt:lpstr>
      <vt:lpstr>«24 лютогоДень, що змінив нас.»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 ви знаєте, хто такі волонтери?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Лютий,який і не минав,та рік одним днем:як війна змінила українців та світ</dc:title>
  <dc:creator>Worker</dc:creator>
  <cp:lastModifiedBy>Вікторія</cp:lastModifiedBy>
  <cp:revision>8</cp:revision>
  <dcterms:created xsi:type="dcterms:W3CDTF">2023-02-25T12:40:36Z</dcterms:created>
  <dcterms:modified xsi:type="dcterms:W3CDTF">2026-08-23T12:24:30Z</dcterms:modified>
</cp:coreProperties>
</file>